
<file path=[Content_Types].xml><?xml version="1.0" encoding="utf-8"?>
<Types xmlns="http://schemas.openxmlformats.org/package/2006/content-types">
  <Default Extension="xml" ContentType="application/xml"/>
  <Default Extension="jpeg" ContentType="image/jpeg"/>
  <Default Extension="jpg" ContentType="image/jpeg"/>
  <Default Extension="rels" ContentType="application/vnd.openxmlformats-package.relationships+xml"/>
  <Default Extension="wdp" ContentType="image/vnd.ms-photo"/>
  <Default Extension="bin" ContentType="application/vnd.openxmlformats-officedocument.presentationml.printerSettings"/>
  <Default Extension="png" ContentType="image/pn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84" r:id="rId3"/>
    <p:sldId id="259" r:id="rId4"/>
    <p:sldId id="260" r:id="rId5"/>
    <p:sldId id="282" r:id="rId6"/>
    <p:sldId id="283" r:id="rId7"/>
    <p:sldId id="281" r:id="rId8"/>
    <p:sldId id="262" r:id="rId9"/>
    <p:sldId id="280" r:id="rId10"/>
    <p:sldId id="263" r:id="rId11"/>
    <p:sldId id="275" r:id="rId12"/>
    <p:sldId id="265" r:id="rId13"/>
    <p:sldId id="264" r:id="rId14"/>
    <p:sldId id="267" r:id="rId15"/>
    <p:sldId id="268" r:id="rId16"/>
    <p:sldId id="274" r:id="rId17"/>
    <p:sldId id="276" r:id="rId18"/>
    <p:sldId id="269" r:id="rId19"/>
    <p:sldId id="270" r:id="rId20"/>
    <p:sldId id="271" r:id="rId21"/>
    <p:sldId id="277" r:id="rId22"/>
    <p:sldId id="272" r:id="rId23"/>
    <p:sldId id="278" r:id="rId24"/>
  </p:sldIdLst>
  <p:sldSz cx="9906000" cy="6858000" type="A4"/>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clrMru>
    <a:srgbClr val="EFCFAF"/>
    <a:srgbClr val="D498A6"/>
    <a:srgbClr val="FFE8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938" autoAdjust="0"/>
    <p:restoredTop sz="94660"/>
  </p:normalViewPr>
  <p:slideViewPr>
    <p:cSldViewPr snapToGrid="0">
      <p:cViewPr varScale="1">
        <p:scale>
          <a:sx n="160" d="100"/>
          <a:sy n="160" d="100"/>
        </p:scale>
        <p:origin x="-1088" y="-104"/>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printerSettings" Target="printerSettings/printerSettings1.bin"/><Relationship Id="rId26" Type="http://schemas.openxmlformats.org/officeDocument/2006/relationships/presProps" Target="presProps.xml"/><Relationship Id="rId27" Type="http://schemas.openxmlformats.org/officeDocument/2006/relationships/viewProps" Target="viewProps.xml"/><Relationship Id="rId28" Type="http://schemas.openxmlformats.org/officeDocument/2006/relationships/theme" Target="theme/theme1.xml"/><Relationship Id="rId29"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362875C-11A3-4978-A839-E75443266AB5}"/>
              </a:ext>
            </a:extLst>
          </p:cNvPr>
          <p:cNvSpPr>
            <a:spLocks noGrp="1"/>
          </p:cNvSpPr>
          <p:nvPr>
            <p:ph type="ctrTitle"/>
          </p:nvPr>
        </p:nvSpPr>
        <p:spPr>
          <a:xfrm>
            <a:off x="1238250" y="1122363"/>
            <a:ext cx="74295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xmlns="" id="{146B4334-2B21-4746-9EC7-328D9558EE57}"/>
              </a:ext>
            </a:extLst>
          </p:cNvPr>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xmlns="" id="{9FB683EB-C461-4E7B-A64D-6A76C3567E8B}"/>
              </a:ext>
            </a:extLst>
          </p:cNvPr>
          <p:cNvSpPr>
            <a:spLocks noGrp="1"/>
          </p:cNvSpPr>
          <p:nvPr>
            <p:ph type="dt" sz="half" idx="10"/>
          </p:nvPr>
        </p:nvSpPr>
        <p:spPr/>
        <p:txBody>
          <a:bodyPr/>
          <a:lstStyle/>
          <a:p>
            <a:fld id="{39F40077-170E-47CA-A855-93B95E712086}" type="datetimeFigureOut">
              <a:rPr lang="en-GB" smtClean="0"/>
              <a:t>26/08/20</a:t>
            </a:fld>
            <a:endParaRPr lang="en-GB"/>
          </a:p>
        </p:txBody>
      </p:sp>
      <p:sp>
        <p:nvSpPr>
          <p:cNvPr id="5" name="Footer Placeholder 4">
            <a:extLst>
              <a:ext uri="{FF2B5EF4-FFF2-40B4-BE49-F238E27FC236}">
                <a16:creationId xmlns:a16="http://schemas.microsoft.com/office/drawing/2014/main" xmlns="" id="{7BBBD37D-DE79-4223-BFFD-13F14D3864E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B44BF726-10FC-4485-B6FE-FBDC2BF48E01}"/>
              </a:ext>
            </a:extLst>
          </p:cNvPr>
          <p:cNvSpPr>
            <a:spLocks noGrp="1"/>
          </p:cNvSpPr>
          <p:nvPr>
            <p:ph type="sldNum" sz="quarter" idx="12"/>
          </p:nvPr>
        </p:nvSpPr>
        <p:spPr/>
        <p:txBody>
          <a:bodyPr/>
          <a:lstStyle/>
          <a:p>
            <a:fld id="{13AFC653-BD9A-475D-89C3-BBA71E4CEDEB}" type="slidenum">
              <a:rPr lang="en-GB" smtClean="0"/>
              <a:t>‹#›</a:t>
            </a:fld>
            <a:endParaRPr lang="en-GB"/>
          </a:p>
        </p:txBody>
      </p:sp>
    </p:spTree>
    <p:extLst>
      <p:ext uri="{BB962C8B-B14F-4D97-AF65-F5344CB8AC3E}">
        <p14:creationId xmlns:p14="http://schemas.microsoft.com/office/powerpoint/2010/main" val="4940126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58A562A-0CA8-4987-B776-E99E93688B35}"/>
              </a:ext>
            </a:extLst>
          </p:cNvPr>
          <p:cNvSpPr>
            <a:spLocks noGrp="1"/>
          </p:cNvSpPr>
          <p:nvPr>
            <p:ph type="title"/>
          </p:nvPr>
        </p:nvSpPr>
        <p:spPr/>
        <p:txBody>
          <a:bodyPr/>
          <a:lstStyle>
            <a:lvl1pPr>
              <a:defRPr>
                <a:latin typeface="Arial"/>
              </a:defRPr>
            </a:lvl1p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xmlns="" id="{4AB493C0-2147-414B-ADEB-22AD94776B77}"/>
              </a:ext>
            </a:extLst>
          </p:cNvPr>
          <p:cNvSpPr>
            <a:spLocks noGrp="1"/>
          </p:cNvSpPr>
          <p:nvPr>
            <p:ph idx="1"/>
          </p:nvPr>
        </p:nvSpPr>
        <p:spPr/>
        <p:txBody>
          <a:bodyPr/>
          <a:lstStyle>
            <a:lvl1pPr>
              <a:defRPr>
                <a:latin typeface="Arial"/>
              </a:defRPr>
            </a:lvl1pPr>
            <a:lvl2pPr>
              <a:defRPr>
                <a:latin typeface="Arial"/>
              </a:defRPr>
            </a:lvl2pPr>
            <a:lvl3pPr>
              <a:defRPr>
                <a:latin typeface="Arial"/>
              </a:defRPr>
            </a:lvl3pPr>
            <a:lvl4pPr>
              <a:defRPr>
                <a:latin typeface="Arial"/>
              </a:defRPr>
            </a:lvl4pPr>
            <a:lvl5pPr>
              <a:defRPr>
                <a:latin typeface="Aria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a:extLst>
              <a:ext uri="{FF2B5EF4-FFF2-40B4-BE49-F238E27FC236}">
                <a16:creationId xmlns:a16="http://schemas.microsoft.com/office/drawing/2014/main" xmlns="" id="{207BA1F1-D546-4FBD-A9FF-937DAFC67EBD}"/>
              </a:ext>
            </a:extLst>
          </p:cNvPr>
          <p:cNvSpPr>
            <a:spLocks noGrp="1"/>
          </p:cNvSpPr>
          <p:nvPr>
            <p:ph type="dt" sz="half" idx="10"/>
          </p:nvPr>
        </p:nvSpPr>
        <p:spPr/>
        <p:txBody>
          <a:bodyPr/>
          <a:lstStyle/>
          <a:p>
            <a:fld id="{39F40077-170E-47CA-A855-93B95E712086}" type="datetimeFigureOut">
              <a:rPr lang="en-GB" smtClean="0"/>
              <a:t>26/08/20</a:t>
            </a:fld>
            <a:endParaRPr lang="en-GB"/>
          </a:p>
        </p:txBody>
      </p:sp>
      <p:sp>
        <p:nvSpPr>
          <p:cNvPr id="5" name="Footer Placeholder 4">
            <a:extLst>
              <a:ext uri="{FF2B5EF4-FFF2-40B4-BE49-F238E27FC236}">
                <a16:creationId xmlns:a16="http://schemas.microsoft.com/office/drawing/2014/main" xmlns="" id="{1CAEA38B-2883-4A3F-83AC-AE8C742FACD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73997B4B-B092-4123-AC57-86802FECA8A9}"/>
              </a:ext>
            </a:extLst>
          </p:cNvPr>
          <p:cNvSpPr>
            <a:spLocks noGrp="1"/>
          </p:cNvSpPr>
          <p:nvPr>
            <p:ph type="sldNum" sz="quarter" idx="12"/>
          </p:nvPr>
        </p:nvSpPr>
        <p:spPr/>
        <p:txBody>
          <a:bodyPr/>
          <a:lstStyle/>
          <a:p>
            <a:fld id="{13AFC653-BD9A-475D-89C3-BBA71E4CEDEB}" type="slidenum">
              <a:rPr lang="en-GB" smtClean="0"/>
              <a:t>‹#›</a:t>
            </a:fld>
            <a:endParaRPr lang="en-GB"/>
          </a:p>
        </p:txBody>
      </p:sp>
    </p:spTree>
    <p:extLst>
      <p:ext uri="{BB962C8B-B14F-4D97-AF65-F5344CB8AC3E}">
        <p14:creationId xmlns:p14="http://schemas.microsoft.com/office/powerpoint/2010/main" val="21992157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5975151-BCE8-4AB6-B374-E80EC47C7565}"/>
              </a:ext>
            </a:extLst>
          </p:cNvPr>
          <p:cNvSpPr>
            <a:spLocks noGrp="1"/>
          </p:cNvSpPr>
          <p:nvPr>
            <p:ph type="title"/>
          </p:nvPr>
        </p:nvSpPr>
        <p:spPr>
          <a:xfrm>
            <a:off x="675878" y="1709739"/>
            <a:ext cx="8543925"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xmlns="" id="{80A2188B-9BEA-4E76-8EA4-B30281B01A37}"/>
              </a:ext>
            </a:extLst>
          </p:cNvPr>
          <p:cNvSpPr>
            <a:spLocks noGrp="1"/>
          </p:cNvSpPr>
          <p:nvPr>
            <p:ph type="body" idx="1"/>
          </p:nvPr>
        </p:nvSpPr>
        <p:spPr>
          <a:xfrm>
            <a:off x="675878" y="4589464"/>
            <a:ext cx="8543925"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814C6EBF-0A85-4C82-802E-8F0C2D25E0DA}"/>
              </a:ext>
            </a:extLst>
          </p:cNvPr>
          <p:cNvSpPr>
            <a:spLocks noGrp="1"/>
          </p:cNvSpPr>
          <p:nvPr>
            <p:ph type="dt" sz="half" idx="10"/>
          </p:nvPr>
        </p:nvSpPr>
        <p:spPr/>
        <p:txBody>
          <a:bodyPr/>
          <a:lstStyle/>
          <a:p>
            <a:fld id="{39F40077-170E-47CA-A855-93B95E712086}" type="datetimeFigureOut">
              <a:rPr lang="en-GB" smtClean="0"/>
              <a:t>26/08/20</a:t>
            </a:fld>
            <a:endParaRPr lang="en-GB"/>
          </a:p>
        </p:txBody>
      </p:sp>
      <p:sp>
        <p:nvSpPr>
          <p:cNvPr id="5" name="Footer Placeholder 4">
            <a:extLst>
              <a:ext uri="{FF2B5EF4-FFF2-40B4-BE49-F238E27FC236}">
                <a16:creationId xmlns:a16="http://schemas.microsoft.com/office/drawing/2014/main" xmlns="" id="{24F17995-0E3C-49DE-8BF1-044F72DB4EC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1899E7E7-CBA0-4A59-90EC-4D28A3850BC6}"/>
              </a:ext>
            </a:extLst>
          </p:cNvPr>
          <p:cNvSpPr>
            <a:spLocks noGrp="1"/>
          </p:cNvSpPr>
          <p:nvPr>
            <p:ph type="sldNum" sz="quarter" idx="12"/>
          </p:nvPr>
        </p:nvSpPr>
        <p:spPr/>
        <p:txBody>
          <a:bodyPr/>
          <a:lstStyle/>
          <a:p>
            <a:fld id="{13AFC653-BD9A-475D-89C3-BBA71E4CEDEB}" type="slidenum">
              <a:rPr lang="en-GB" smtClean="0"/>
              <a:t>‹#›</a:t>
            </a:fld>
            <a:endParaRPr lang="en-GB"/>
          </a:p>
        </p:txBody>
      </p:sp>
    </p:spTree>
    <p:extLst>
      <p:ext uri="{BB962C8B-B14F-4D97-AF65-F5344CB8AC3E}">
        <p14:creationId xmlns:p14="http://schemas.microsoft.com/office/powerpoint/2010/main" val="17796096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B66488C-8ED3-4555-BEB0-303EEF8923A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613AB9F9-A130-4887-B873-09B20A80A176}"/>
              </a:ext>
            </a:extLst>
          </p:cNvPr>
          <p:cNvSpPr>
            <a:spLocks noGrp="1"/>
          </p:cNvSpPr>
          <p:nvPr>
            <p:ph sz="half" idx="1"/>
          </p:nvPr>
        </p:nvSpPr>
        <p:spPr>
          <a:xfrm>
            <a:off x="681038" y="1825625"/>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xmlns="" id="{6A2EE407-3FD7-4E84-8BA5-1E3B7EA5A226}"/>
              </a:ext>
            </a:extLst>
          </p:cNvPr>
          <p:cNvSpPr>
            <a:spLocks noGrp="1"/>
          </p:cNvSpPr>
          <p:nvPr>
            <p:ph sz="half" idx="2"/>
          </p:nvPr>
        </p:nvSpPr>
        <p:spPr>
          <a:xfrm>
            <a:off x="5014913" y="1825625"/>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xmlns="" id="{7FF73B2B-6BAD-4E79-9E3A-73C09270E375}"/>
              </a:ext>
            </a:extLst>
          </p:cNvPr>
          <p:cNvSpPr>
            <a:spLocks noGrp="1"/>
          </p:cNvSpPr>
          <p:nvPr>
            <p:ph type="dt" sz="half" idx="10"/>
          </p:nvPr>
        </p:nvSpPr>
        <p:spPr/>
        <p:txBody>
          <a:bodyPr/>
          <a:lstStyle/>
          <a:p>
            <a:fld id="{39F40077-170E-47CA-A855-93B95E712086}" type="datetimeFigureOut">
              <a:rPr lang="en-GB" smtClean="0"/>
              <a:t>26/08/20</a:t>
            </a:fld>
            <a:endParaRPr lang="en-GB"/>
          </a:p>
        </p:txBody>
      </p:sp>
      <p:sp>
        <p:nvSpPr>
          <p:cNvPr id="6" name="Footer Placeholder 5">
            <a:extLst>
              <a:ext uri="{FF2B5EF4-FFF2-40B4-BE49-F238E27FC236}">
                <a16:creationId xmlns:a16="http://schemas.microsoft.com/office/drawing/2014/main" xmlns="" id="{A8F5F788-663B-4554-B3D5-BBE3D1A0EAD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C2771784-4767-453D-9301-EBB1AE97D406}"/>
              </a:ext>
            </a:extLst>
          </p:cNvPr>
          <p:cNvSpPr>
            <a:spLocks noGrp="1"/>
          </p:cNvSpPr>
          <p:nvPr>
            <p:ph type="sldNum" sz="quarter" idx="12"/>
          </p:nvPr>
        </p:nvSpPr>
        <p:spPr/>
        <p:txBody>
          <a:bodyPr/>
          <a:lstStyle/>
          <a:p>
            <a:fld id="{13AFC653-BD9A-475D-89C3-BBA71E4CEDEB}" type="slidenum">
              <a:rPr lang="en-GB" smtClean="0"/>
              <a:t>‹#›</a:t>
            </a:fld>
            <a:endParaRPr lang="en-GB"/>
          </a:p>
        </p:txBody>
      </p:sp>
    </p:spTree>
    <p:extLst>
      <p:ext uri="{BB962C8B-B14F-4D97-AF65-F5344CB8AC3E}">
        <p14:creationId xmlns:p14="http://schemas.microsoft.com/office/powerpoint/2010/main" val="2632167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25B33C1-3CB8-497E-823D-0F8D0E702172}"/>
              </a:ext>
            </a:extLst>
          </p:cNvPr>
          <p:cNvSpPr>
            <a:spLocks noGrp="1"/>
          </p:cNvSpPr>
          <p:nvPr>
            <p:ph type="title"/>
          </p:nvPr>
        </p:nvSpPr>
        <p:spPr>
          <a:xfrm>
            <a:off x="682328" y="365126"/>
            <a:ext cx="8543925"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2C1A6DA3-8020-4D03-9ED1-19CC206E1AE8}"/>
              </a:ext>
            </a:extLst>
          </p:cNvPr>
          <p:cNvSpPr>
            <a:spLocks noGrp="1"/>
          </p:cNvSpPr>
          <p:nvPr>
            <p:ph type="body" idx="1"/>
          </p:nvPr>
        </p:nvSpPr>
        <p:spPr>
          <a:xfrm>
            <a:off x="682328"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34535DB1-9C89-4171-8559-D0115D767812}"/>
              </a:ext>
            </a:extLst>
          </p:cNvPr>
          <p:cNvSpPr>
            <a:spLocks noGrp="1"/>
          </p:cNvSpPr>
          <p:nvPr>
            <p:ph sz="half" idx="2"/>
          </p:nvPr>
        </p:nvSpPr>
        <p:spPr>
          <a:xfrm>
            <a:off x="682328" y="2505075"/>
            <a:ext cx="4190702"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xmlns="" id="{0AC94ADD-1693-4206-8E13-C1648412D98D}"/>
              </a:ext>
            </a:extLst>
          </p:cNvPr>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5CD3D94-ED34-40A2-A342-FDB6803D27BE}"/>
              </a:ext>
            </a:extLst>
          </p:cNvPr>
          <p:cNvSpPr>
            <a:spLocks noGrp="1"/>
          </p:cNvSpPr>
          <p:nvPr>
            <p:ph sz="quarter" idx="4"/>
          </p:nvPr>
        </p:nvSpPr>
        <p:spPr>
          <a:xfrm>
            <a:off x="5014913" y="2505075"/>
            <a:ext cx="4211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xmlns="" id="{6FD0E22A-0D4B-44A0-96B8-E390ABA2198C}"/>
              </a:ext>
            </a:extLst>
          </p:cNvPr>
          <p:cNvSpPr>
            <a:spLocks noGrp="1"/>
          </p:cNvSpPr>
          <p:nvPr>
            <p:ph type="dt" sz="half" idx="10"/>
          </p:nvPr>
        </p:nvSpPr>
        <p:spPr/>
        <p:txBody>
          <a:bodyPr/>
          <a:lstStyle/>
          <a:p>
            <a:fld id="{39F40077-170E-47CA-A855-93B95E712086}" type="datetimeFigureOut">
              <a:rPr lang="en-GB" smtClean="0"/>
              <a:t>26/08/20</a:t>
            </a:fld>
            <a:endParaRPr lang="en-GB"/>
          </a:p>
        </p:txBody>
      </p:sp>
      <p:sp>
        <p:nvSpPr>
          <p:cNvPr id="8" name="Footer Placeholder 7">
            <a:extLst>
              <a:ext uri="{FF2B5EF4-FFF2-40B4-BE49-F238E27FC236}">
                <a16:creationId xmlns:a16="http://schemas.microsoft.com/office/drawing/2014/main" xmlns="" id="{446AB426-08E6-4FF0-AB15-13FAA37D0A2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xmlns="" id="{ADD5F920-32EB-459E-815C-05743C2AC654}"/>
              </a:ext>
            </a:extLst>
          </p:cNvPr>
          <p:cNvSpPr>
            <a:spLocks noGrp="1"/>
          </p:cNvSpPr>
          <p:nvPr>
            <p:ph type="sldNum" sz="quarter" idx="12"/>
          </p:nvPr>
        </p:nvSpPr>
        <p:spPr/>
        <p:txBody>
          <a:bodyPr/>
          <a:lstStyle/>
          <a:p>
            <a:fld id="{13AFC653-BD9A-475D-89C3-BBA71E4CEDEB}" type="slidenum">
              <a:rPr lang="en-GB" smtClean="0"/>
              <a:t>‹#›</a:t>
            </a:fld>
            <a:endParaRPr lang="en-GB"/>
          </a:p>
        </p:txBody>
      </p:sp>
    </p:spTree>
    <p:extLst>
      <p:ext uri="{BB962C8B-B14F-4D97-AF65-F5344CB8AC3E}">
        <p14:creationId xmlns:p14="http://schemas.microsoft.com/office/powerpoint/2010/main" val="18853510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8BE9C9F-6EE4-4E48-9748-B117467053A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xmlns="" id="{830AF5E9-C8DD-4715-AB22-205B64693CEF}"/>
              </a:ext>
            </a:extLst>
          </p:cNvPr>
          <p:cNvSpPr>
            <a:spLocks noGrp="1"/>
          </p:cNvSpPr>
          <p:nvPr>
            <p:ph type="dt" sz="half" idx="10"/>
          </p:nvPr>
        </p:nvSpPr>
        <p:spPr/>
        <p:txBody>
          <a:bodyPr/>
          <a:lstStyle/>
          <a:p>
            <a:fld id="{39F40077-170E-47CA-A855-93B95E712086}" type="datetimeFigureOut">
              <a:rPr lang="en-GB" smtClean="0"/>
              <a:t>26/08/20</a:t>
            </a:fld>
            <a:endParaRPr lang="en-GB"/>
          </a:p>
        </p:txBody>
      </p:sp>
      <p:sp>
        <p:nvSpPr>
          <p:cNvPr id="4" name="Footer Placeholder 3">
            <a:extLst>
              <a:ext uri="{FF2B5EF4-FFF2-40B4-BE49-F238E27FC236}">
                <a16:creationId xmlns:a16="http://schemas.microsoft.com/office/drawing/2014/main" xmlns="" id="{7DA3FE41-2964-4621-A3DE-DAB2CD915FE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xmlns="" id="{0771E5AB-918D-4357-B3BB-216FDA078A17}"/>
              </a:ext>
            </a:extLst>
          </p:cNvPr>
          <p:cNvSpPr>
            <a:spLocks noGrp="1"/>
          </p:cNvSpPr>
          <p:nvPr>
            <p:ph type="sldNum" sz="quarter" idx="12"/>
          </p:nvPr>
        </p:nvSpPr>
        <p:spPr/>
        <p:txBody>
          <a:bodyPr/>
          <a:lstStyle/>
          <a:p>
            <a:fld id="{13AFC653-BD9A-475D-89C3-BBA71E4CEDEB}" type="slidenum">
              <a:rPr lang="en-GB" smtClean="0"/>
              <a:t>‹#›</a:t>
            </a:fld>
            <a:endParaRPr lang="en-GB"/>
          </a:p>
        </p:txBody>
      </p:sp>
    </p:spTree>
    <p:extLst>
      <p:ext uri="{BB962C8B-B14F-4D97-AF65-F5344CB8AC3E}">
        <p14:creationId xmlns:p14="http://schemas.microsoft.com/office/powerpoint/2010/main" val="24556759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16C28CB9-AE40-47BC-92F6-26F09828B100}"/>
              </a:ext>
            </a:extLst>
          </p:cNvPr>
          <p:cNvSpPr>
            <a:spLocks noGrp="1"/>
          </p:cNvSpPr>
          <p:nvPr>
            <p:ph type="dt" sz="half" idx="10"/>
          </p:nvPr>
        </p:nvSpPr>
        <p:spPr/>
        <p:txBody>
          <a:bodyPr/>
          <a:lstStyle/>
          <a:p>
            <a:fld id="{39F40077-170E-47CA-A855-93B95E712086}" type="datetimeFigureOut">
              <a:rPr lang="en-GB" smtClean="0"/>
              <a:t>26/08/20</a:t>
            </a:fld>
            <a:endParaRPr lang="en-GB"/>
          </a:p>
        </p:txBody>
      </p:sp>
      <p:sp>
        <p:nvSpPr>
          <p:cNvPr id="3" name="Footer Placeholder 2">
            <a:extLst>
              <a:ext uri="{FF2B5EF4-FFF2-40B4-BE49-F238E27FC236}">
                <a16:creationId xmlns:a16="http://schemas.microsoft.com/office/drawing/2014/main" xmlns="" id="{8FC6A391-9A3F-49AA-9312-952B0DEDCBC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xmlns="" id="{876BF4D1-DCF0-4130-B9BB-F574F2C5CA6C}"/>
              </a:ext>
            </a:extLst>
          </p:cNvPr>
          <p:cNvSpPr>
            <a:spLocks noGrp="1"/>
          </p:cNvSpPr>
          <p:nvPr>
            <p:ph type="sldNum" sz="quarter" idx="12"/>
          </p:nvPr>
        </p:nvSpPr>
        <p:spPr/>
        <p:txBody>
          <a:bodyPr/>
          <a:lstStyle/>
          <a:p>
            <a:fld id="{13AFC653-BD9A-475D-89C3-BBA71E4CEDEB}" type="slidenum">
              <a:rPr lang="en-GB" smtClean="0"/>
              <a:t>‹#›</a:t>
            </a:fld>
            <a:endParaRPr lang="en-GB"/>
          </a:p>
        </p:txBody>
      </p:sp>
    </p:spTree>
    <p:extLst>
      <p:ext uri="{BB962C8B-B14F-4D97-AF65-F5344CB8AC3E}">
        <p14:creationId xmlns:p14="http://schemas.microsoft.com/office/powerpoint/2010/main" val="42767632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FB10FD8-811E-4214-9363-E530ECA1E55D}"/>
              </a:ext>
            </a:extLst>
          </p:cNvPr>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62DEEB31-E27D-4328-805A-F1602D800E49}"/>
              </a:ext>
            </a:extLst>
          </p:cNvPr>
          <p:cNvSpPr>
            <a:spLocks noGrp="1"/>
          </p:cNvSpPr>
          <p:nvPr>
            <p:ph idx="1"/>
          </p:nvPr>
        </p:nvSpPr>
        <p:spPr>
          <a:xfrm>
            <a:off x="4211340" y="987426"/>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xmlns="" id="{100ACD0E-BBFB-40EC-A33A-02B0BB330226}"/>
              </a:ext>
            </a:extLst>
          </p:cNvPr>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A6866843-AE2D-4DD6-B98C-CE08E667D73D}"/>
              </a:ext>
            </a:extLst>
          </p:cNvPr>
          <p:cNvSpPr>
            <a:spLocks noGrp="1"/>
          </p:cNvSpPr>
          <p:nvPr>
            <p:ph type="dt" sz="half" idx="10"/>
          </p:nvPr>
        </p:nvSpPr>
        <p:spPr/>
        <p:txBody>
          <a:bodyPr/>
          <a:lstStyle/>
          <a:p>
            <a:fld id="{39F40077-170E-47CA-A855-93B95E712086}" type="datetimeFigureOut">
              <a:rPr lang="en-GB" smtClean="0"/>
              <a:t>26/08/20</a:t>
            </a:fld>
            <a:endParaRPr lang="en-GB"/>
          </a:p>
        </p:txBody>
      </p:sp>
      <p:sp>
        <p:nvSpPr>
          <p:cNvPr id="6" name="Footer Placeholder 5">
            <a:extLst>
              <a:ext uri="{FF2B5EF4-FFF2-40B4-BE49-F238E27FC236}">
                <a16:creationId xmlns:a16="http://schemas.microsoft.com/office/drawing/2014/main" xmlns="" id="{41B82183-D8D3-40E2-8E73-79C7C64B634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8E385966-7269-407E-A318-219526155329}"/>
              </a:ext>
            </a:extLst>
          </p:cNvPr>
          <p:cNvSpPr>
            <a:spLocks noGrp="1"/>
          </p:cNvSpPr>
          <p:nvPr>
            <p:ph type="sldNum" sz="quarter" idx="12"/>
          </p:nvPr>
        </p:nvSpPr>
        <p:spPr/>
        <p:txBody>
          <a:bodyPr/>
          <a:lstStyle/>
          <a:p>
            <a:fld id="{13AFC653-BD9A-475D-89C3-BBA71E4CEDEB}" type="slidenum">
              <a:rPr lang="en-GB" smtClean="0"/>
              <a:t>‹#›</a:t>
            </a:fld>
            <a:endParaRPr lang="en-GB"/>
          </a:p>
        </p:txBody>
      </p:sp>
    </p:spTree>
    <p:extLst>
      <p:ext uri="{BB962C8B-B14F-4D97-AF65-F5344CB8AC3E}">
        <p14:creationId xmlns:p14="http://schemas.microsoft.com/office/powerpoint/2010/main" val="41789339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B8314B0-DCDC-4F66-8CEA-ED37E8532DDA}"/>
              </a:ext>
            </a:extLst>
          </p:cNvPr>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xmlns="" id="{09DEE77B-CED3-43D1-8E4D-7ABD11EBDB61}"/>
              </a:ext>
            </a:extLst>
          </p:cNvPr>
          <p:cNvSpPr>
            <a:spLocks noGrp="1"/>
          </p:cNvSpPr>
          <p:nvPr>
            <p:ph type="pic" idx="1"/>
          </p:nvPr>
        </p:nvSpPr>
        <p:spPr>
          <a:xfrm>
            <a:off x="4211340" y="987426"/>
            <a:ext cx="5014913"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xmlns="" id="{3A05476E-211F-45BD-B62B-C60D6C91783F}"/>
              </a:ext>
            </a:extLst>
          </p:cNvPr>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4C766842-BD15-4A52-8F61-C7432CAF127F}"/>
              </a:ext>
            </a:extLst>
          </p:cNvPr>
          <p:cNvSpPr>
            <a:spLocks noGrp="1"/>
          </p:cNvSpPr>
          <p:nvPr>
            <p:ph type="dt" sz="half" idx="10"/>
          </p:nvPr>
        </p:nvSpPr>
        <p:spPr/>
        <p:txBody>
          <a:bodyPr/>
          <a:lstStyle/>
          <a:p>
            <a:fld id="{39F40077-170E-47CA-A855-93B95E712086}" type="datetimeFigureOut">
              <a:rPr lang="en-GB" smtClean="0"/>
              <a:t>26/08/20</a:t>
            </a:fld>
            <a:endParaRPr lang="en-GB"/>
          </a:p>
        </p:txBody>
      </p:sp>
      <p:sp>
        <p:nvSpPr>
          <p:cNvPr id="6" name="Footer Placeholder 5">
            <a:extLst>
              <a:ext uri="{FF2B5EF4-FFF2-40B4-BE49-F238E27FC236}">
                <a16:creationId xmlns:a16="http://schemas.microsoft.com/office/drawing/2014/main" xmlns="" id="{DDBEC805-B5DF-4DB7-BB3B-7565E1118CF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C0010838-768D-463A-8247-87B95DEAA1A8}"/>
              </a:ext>
            </a:extLst>
          </p:cNvPr>
          <p:cNvSpPr>
            <a:spLocks noGrp="1"/>
          </p:cNvSpPr>
          <p:nvPr>
            <p:ph type="sldNum" sz="quarter" idx="12"/>
          </p:nvPr>
        </p:nvSpPr>
        <p:spPr/>
        <p:txBody>
          <a:bodyPr/>
          <a:lstStyle/>
          <a:p>
            <a:fld id="{13AFC653-BD9A-475D-89C3-BBA71E4CEDEB}" type="slidenum">
              <a:rPr lang="en-GB" smtClean="0"/>
              <a:t>‹#›</a:t>
            </a:fld>
            <a:endParaRPr lang="en-GB"/>
          </a:p>
        </p:txBody>
      </p:sp>
    </p:spTree>
    <p:extLst>
      <p:ext uri="{BB962C8B-B14F-4D97-AF65-F5344CB8AC3E}">
        <p14:creationId xmlns:p14="http://schemas.microsoft.com/office/powerpoint/2010/main" val="5853828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44CF1CB-50C1-4FAE-A5B2-E3329D3D815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D87CEFB0-7174-441B-B699-1B22EBD3326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DD354F67-49D5-4B39-A139-C35EDBCAF3CC}"/>
              </a:ext>
            </a:extLst>
          </p:cNvPr>
          <p:cNvSpPr>
            <a:spLocks noGrp="1"/>
          </p:cNvSpPr>
          <p:nvPr>
            <p:ph type="dt" sz="half" idx="10"/>
          </p:nvPr>
        </p:nvSpPr>
        <p:spPr/>
        <p:txBody>
          <a:bodyPr/>
          <a:lstStyle/>
          <a:p>
            <a:fld id="{39F40077-170E-47CA-A855-93B95E712086}" type="datetimeFigureOut">
              <a:rPr lang="en-GB" smtClean="0"/>
              <a:t>26/08/20</a:t>
            </a:fld>
            <a:endParaRPr lang="en-GB"/>
          </a:p>
        </p:txBody>
      </p:sp>
      <p:sp>
        <p:nvSpPr>
          <p:cNvPr id="5" name="Footer Placeholder 4">
            <a:extLst>
              <a:ext uri="{FF2B5EF4-FFF2-40B4-BE49-F238E27FC236}">
                <a16:creationId xmlns:a16="http://schemas.microsoft.com/office/drawing/2014/main" xmlns="" id="{5532109D-C687-44A9-9AA8-B9DF68423A8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8D7D5CA8-D034-4772-ADB2-37362FC19A0A}"/>
              </a:ext>
            </a:extLst>
          </p:cNvPr>
          <p:cNvSpPr>
            <a:spLocks noGrp="1"/>
          </p:cNvSpPr>
          <p:nvPr>
            <p:ph type="sldNum" sz="quarter" idx="12"/>
          </p:nvPr>
        </p:nvSpPr>
        <p:spPr/>
        <p:txBody>
          <a:bodyPr/>
          <a:lstStyle/>
          <a:p>
            <a:fld id="{13AFC653-BD9A-475D-89C3-BBA71E4CEDEB}" type="slidenum">
              <a:rPr lang="en-GB" smtClean="0"/>
              <a:t>‹#›</a:t>
            </a:fld>
            <a:endParaRPr lang="en-GB"/>
          </a:p>
        </p:txBody>
      </p:sp>
    </p:spTree>
    <p:extLst>
      <p:ext uri="{BB962C8B-B14F-4D97-AF65-F5344CB8AC3E}">
        <p14:creationId xmlns:p14="http://schemas.microsoft.com/office/powerpoint/2010/main" val="35242218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D55C5F46-5C84-442C-AAB5-ACA5464AE9B8}"/>
              </a:ext>
            </a:extLst>
          </p:cNvPr>
          <p:cNvSpPr>
            <a:spLocks noGrp="1"/>
          </p:cNvSpPr>
          <p:nvPr>
            <p:ph type="title" orient="vert"/>
          </p:nvPr>
        </p:nvSpPr>
        <p:spPr>
          <a:xfrm>
            <a:off x="7088981" y="365125"/>
            <a:ext cx="2135981"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98398BA7-15F5-4D19-9632-64CBD1542A71}"/>
              </a:ext>
            </a:extLst>
          </p:cNvPr>
          <p:cNvSpPr>
            <a:spLocks noGrp="1"/>
          </p:cNvSpPr>
          <p:nvPr>
            <p:ph type="body" orient="vert" idx="1"/>
          </p:nvPr>
        </p:nvSpPr>
        <p:spPr>
          <a:xfrm>
            <a:off x="681037" y="365125"/>
            <a:ext cx="6284119"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8BE5AB8A-D474-4B2D-9043-64AFD84111E6}"/>
              </a:ext>
            </a:extLst>
          </p:cNvPr>
          <p:cNvSpPr>
            <a:spLocks noGrp="1"/>
          </p:cNvSpPr>
          <p:nvPr>
            <p:ph type="dt" sz="half" idx="10"/>
          </p:nvPr>
        </p:nvSpPr>
        <p:spPr/>
        <p:txBody>
          <a:bodyPr/>
          <a:lstStyle/>
          <a:p>
            <a:fld id="{39F40077-170E-47CA-A855-93B95E712086}" type="datetimeFigureOut">
              <a:rPr lang="en-GB" smtClean="0"/>
              <a:t>26/08/20</a:t>
            </a:fld>
            <a:endParaRPr lang="en-GB"/>
          </a:p>
        </p:txBody>
      </p:sp>
      <p:sp>
        <p:nvSpPr>
          <p:cNvPr id="5" name="Footer Placeholder 4">
            <a:extLst>
              <a:ext uri="{FF2B5EF4-FFF2-40B4-BE49-F238E27FC236}">
                <a16:creationId xmlns:a16="http://schemas.microsoft.com/office/drawing/2014/main" xmlns="" id="{C8D28B91-D46C-47CF-B9B4-60ADC6CB9B3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8E06C982-6B2B-4E5B-BDEC-4AD38219C3F0}"/>
              </a:ext>
            </a:extLst>
          </p:cNvPr>
          <p:cNvSpPr>
            <a:spLocks noGrp="1"/>
          </p:cNvSpPr>
          <p:nvPr>
            <p:ph type="sldNum" sz="quarter" idx="12"/>
          </p:nvPr>
        </p:nvSpPr>
        <p:spPr/>
        <p:txBody>
          <a:bodyPr/>
          <a:lstStyle/>
          <a:p>
            <a:fld id="{13AFC653-BD9A-475D-89C3-BBA71E4CEDEB}" type="slidenum">
              <a:rPr lang="en-GB" smtClean="0"/>
              <a:t>‹#›</a:t>
            </a:fld>
            <a:endParaRPr lang="en-GB"/>
          </a:p>
        </p:txBody>
      </p:sp>
    </p:spTree>
    <p:extLst>
      <p:ext uri="{BB962C8B-B14F-4D97-AF65-F5344CB8AC3E}">
        <p14:creationId xmlns:p14="http://schemas.microsoft.com/office/powerpoint/2010/main" val="4141920824"/>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74000">
              <a:srgbClr val="EFCFAF">
                <a:lumMod val="45000"/>
                <a:lumOff val="55000"/>
              </a:srgbClr>
            </a:gs>
            <a:gs pos="0">
              <a:srgbClr val="EFCFAF">
                <a:lumMod val="100000"/>
              </a:srgbClr>
            </a:gs>
            <a:gs pos="83000">
              <a:srgbClr val="EFCFAF">
                <a:lumMod val="45000"/>
                <a:lumOff val="55000"/>
              </a:srgbClr>
            </a:gs>
            <a:gs pos="100000">
              <a:srgbClr val="EFCFAF">
                <a:lumMod val="30000"/>
                <a:lumOff val="70000"/>
              </a:srgbClr>
            </a:gs>
          </a:gsLst>
          <a:lin ang="54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83D81CB5-AD9A-4748-9A92-7D562828A3AC}"/>
              </a:ext>
            </a:extLst>
          </p:cNvPr>
          <p:cNvSpPr>
            <a:spLocks noGrp="1"/>
          </p:cNvSpPr>
          <p:nvPr>
            <p:ph type="title"/>
          </p:nvPr>
        </p:nvSpPr>
        <p:spPr>
          <a:xfrm>
            <a:off x="681038" y="365126"/>
            <a:ext cx="8543925"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8F05A2BF-61D1-4322-B867-A0A050A03B4A}"/>
              </a:ext>
            </a:extLst>
          </p:cNvPr>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B1E65AFC-08AE-4A61-8CC6-1563AEAAD6D5}"/>
              </a:ext>
            </a:extLst>
          </p:cNvPr>
          <p:cNvSpPr>
            <a:spLocks noGrp="1"/>
          </p:cNvSpPr>
          <p:nvPr>
            <p:ph type="dt" sz="half" idx="2"/>
          </p:nvPr>
        </p:nvSpPr>
        <p:spPr>
          <a:xfrm>
            <a:off x="681038" y="6356351"/>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9F40077-170E-47CA-A855-93B95E712086}" type="datetimeFigureOut">
              <a:rPr lang="en-GB" smtClean="0"/>
              <a:t>26/08/20</a:t>
            </a:fld>
            <a:endParaRPr lang="en-GB"/>
          </a:p>
        </p:txBody>
      </p:sp>
      <p:sp>
        <p:nvSpPr>
          <p:cNvPr id="5" name="Footer Placeholder 4">
            <a:extLst>
              <a:ext uri="{FF2B5EF4-FFF2-40B4-BE49-F238E27FC236}">
                <a16:creationId xmlns:a16="http://schemas.microsoft.com/office/drawing/2014/main" xmlns="" id="{CCBD87EA-4E99-4D07-90C0-540BF6AC017E}"/>
              </a:ext>
            </a:extLst>
          </p:cNvPr>
          <p:cNvSpPr>
            <a:spLocks noGrp="1"/>
          </p:cNvSpPr>
          <p:nvPr>
            <p:ph type="ftr" sz="quarter" idx="3"/>
          </p:nvPr>
        </p:nvSpPr>
        <p:spPr>
          <a:xfrm>
            <a:off x="3281363" y="6356351"/>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xmlns="" id="{0B53E30B-AAF2-4C3E-8172-9D6229262B42}"/>
              </a:ext>
            </a:extLst>
          </p:cNvPr>
          <p:cNvSpPr>
            <a:spLocks noGrp="1"/>
          </p:cNvSpPr>
          <p:nvPr>
            <p:ph type="sldNum" sz="quarter" idx="4"/>
          </p:nvPr>
        </p:nvSpPr>
        <p:spPr>
          <a:xfrm>
            <a:off x="6996113" y="6356351"/>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AFC653-BD9A-475D-89C3-BBA71E4CEDEB}" type="slidenum">
              <a:rPr lang="en-GB" smtClean="0"/>
              <a:t>‹#›</a:t>
            </a:fld>
            <a:endParaRPr lang="en-GB"/>
          </a:p>
        </p:txBody>
      </p:sp>
    </p:spTree>
    <p:extLst>
      <p:ext uri="{BB962C8B-B14F-4D97-AF65-F5344CB8AC3E}">
        <p14:creationId xmlns:p14="http://schemas.microsoft.com/office/powerpoint/2010/main" val="37966018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 Id="rId3"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hyperlink" Target="http://www.pixabay.com" TargetMode="External"/><Relationship Id="rId4" Type="http://schemas.openxmlformats.org/officeDocument/2006/relationships/image" Target="../media/image3.png"/><Relationship Id="rId5" Type="http://schemas.microsoft.com/office/2007/relationships/hdphoto" Target="../media/hdphoto1.wdp"/><Relationship Id="rId1" Type="http://schemas.openxmlformats.org/officeDocument/2006/relationships/slideLayout" Target="../slideLayouts/slideLayout2.xml"/><Relationship Id="rId2" Type="http://schemas.openxmlformats.org/officeDocument/2006/relationships/hyperlink" Target="http://www.mccrimmons.com"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4" Type="http://schemas.openxmlformats.org/officeDocument/2006/relationships/image" Target="../media/image5.png"/><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 Id="rId3" Type="http://schemas.openxmlformats.org/officeDocument/2006/relationships/image" Target="../media/image6.jp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4" Type="http://schemas.openxmlformats.org/officeDocument/2006/relationships/image" Target="../media/image8.png"/><Relationship Id="rId1" Type="http://schemas.openxmlformats.org/officeDocument/2006/relationships/slideLayout" Target="../slideLayouts/slideLayout2.xml"/><Relationship Id="rId2" Type="http://schemas.openxmlformats.org/officeDocument/2006/relationships/image" Target="../media/image7.jp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4" Type="http://schemas.openxmlformats.org/officeDocument/2006/relationships/image" Target="../media/image8.png"/><Relationship Id="rId1" Type="http://schemas.openxmlformats.org/officeDocument/2006/relationships/slideLayout" Target="../slideLayouts/slideLayout2.xml"/><Relationship Id="rId2" Type="http://schemas.openxmlformats.org/officeDocument/2006/relationships/image" Target="../media/image7.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9.jpg"/><Relationship Id="rId3" Type="http://schemas.openxmlformats.org/officeDocument/2006/relationships/image" Target="../media/image2.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0.jpg"/><Relationship Id="rId3" Type="http://schemas.openxmlformats.org/officeDocument/2006/relationships/image" Target="../media/image2.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0.jpg"/><Relationship Id="rId3" Type="http://schemas.openxmlformats.org/officeDocument/2006/relationships/image" Target="../media/image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1.jpg"/><Relationship Id="rId3" Type="http://schemas.openxmlformats.org/officeDocument/2006/relationships/image" Target="../media/image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2.jpg"/><Relationship Id="rId3" Type="http://schemas.openxmlformats.org/officeDocument/2006/relationships/image" Target="../media/image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3.jpg"/><Relationship Id="rId3" Type="http://schemas.openxmlformats.org/officeDocument/2006/relationships/image" Target="../media/image2.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 Id="rId3" Type="http://schemas.openxmlformats.org/officeDocument/2006/relationships/image" Target="../media/image14.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 Id="rId3" Type="http://schemas.openxmlformats.org/officeDocument/2006/relationships/image" Target="../media/image15.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1.jpg"/><Relationship Id="rId3" Type="http://schemas.openxmlformats.org/officeDocument/2006/relationships/image" Target="../media/image2.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6.jpg"/><Relationship Id="rId3" Type="http://schemas.openxmlformats.org/officeDocument/2006/relationships/image" Target="../media/image2.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3.jpg"/><Relationship Id="rId3" Type="http://schemas.openxmlformats.org/officeDocument/2006/relationships/image" Target="../media/image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 Id="rId3" Type="http://schemas.openxmlformats.org/officeDocument/2006/relationships/image" Target="../media/image17.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 Id="rId3" Type="http://schemas.openxmlformats.org/officeDocument/2006/relationships/image" Target="../media/image18.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1.jpg"/><Relationship Id="rId3" Type="http://schemas.openxmlformats.org/officeDocument/2006/relationships/image" Target="../media/image2.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3.jpg"/><Relationship Id="rId3" Type="http://schemas.openxmlformats.org/officeDocument/2006/relationships/image" Target="../media/image2.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 Id="rId3" Type="http://schemas.openxmlformats.org/officeDocument/2006/relationships/image" Target="../media/image19.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 Id="rId3" Type="http://schemas.openxmlformats.org/officeDocument/2006/relationships/image" Target="../media/image2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05ACE9D-F3ED-4E62-9984-14FB55E4EBEB}"/>
              </a:ext>
            </a:extLst>
          </p:cNvPr>
          <p:cNvSpPr>
            <a:spLocks noGrp="1"/>
          </p:cNvSpPr>
          <p:nvPr>
            <p:ph type="title"/>
          </p:nvPr>
        </p:nvSpPr>
        <p:spPr/>
        <p:txBody>
          <a:bodyPr>
            <a:normAutofit/>
          </a:bodyPr>
          <a:lstStyle/>
          <a:p>
            <a:pPr algn="ctr"/>
            <a:r>
              <a:rPr lang="en-GB" sz="7200" b="1" dirty="0"/>
              <a:t>Year 1</a:t>
            </a:r>
          </a:p>
        </p:txBody>
      </p:sp>
      <p:sp>
        <p:nvSpPr>
          <p:cNvPr id="3" name="Content Placeholder 2">
            <a:extLst>
              <a:ext uri="{FF2B5EF4-FFF2-40B4-BE49-F238E27FC236}">
                <a16:creationId xmlns:a16="http://schemas.microsoft.com/office/drawing/2014/main" xmlns="" id="{390EE331-91E4-40E7-B3D9-7FC3C34A0704}"/>
              </a:ext>
            </a:extLst>
          </p:cNvPr>
          <p:cNvSpPr>
            <a:spLocks noGrp="1"/>
          </p:cNvSpPr>
          <p:nvPr>
            <p:ph idx="1"/>
          </p:nvPr>
        </p:nvSpPr>
        <p:spPr>
          <a:xfrm>
            <a:off x="681038" y="1584952"/>
            <a:ext cx="8543925" cy="481347"/>
          </a:xfrm>
        </p:spPr>
        <p:txBody>
          <a:bodyPr/>
          <a:lstStyle/>
          <a:p>
            <a:pPr marL="0" indent="0" algn="ctr">
              <a:buNone/>
            </a:pPr>
            <a:r>
              <a:rPr lang="en-GB" dirty="0"/>
              <a:t>We meet God’s love in </a:t>
            </a:r>
            <a:r>
              <a:rPr lang="en-GB" dirty="0" smtClean="0"/>
              <a:t>our </a:t>
            </a:r>
            <a:r>
              <a:rPr lang="en-GB" dirty="0"/>
              <a:t>family</a:t>
            </a:r>
          </a:p>
        </p:txBody>
      </p:sp>
      <p:pic>
        <p:nvPicPr>
          <p:cNvPr id="5" name="Picture 4">
            <a:extLst>
              <a:ext uri="{FF2B5EF4-FFF2-40B4-BE49-F238E27FC236}">
                <a16:creationId xmlns:a16="http://schemas.microsoft.com/office/drawing/2014/main" xmlns="" id="{95D34E23-7973-438C-BF7B-326E9262978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76629" y="2349546"/>
            <a:ext cx="4423389" cy="4508455"/>
          </a:xfrm>
          <a:prstGeom prst="rect">
            <a:avLst/>
          </a:prstGeom>
        </p:spPr>
      </p:pic>
      <p:sp>
        <p:nvSpPr>
          <p:cNvPr id="6" name="Rectangle: Rounded Corners 5">
            <a:extLst>
              <a:ext uri="{FF2B5EF4-FFF2-40B4-BE49-F238E27FC236}">
                <a16:creationId xmlns:a16="http://schemas.microsoft.com/office/drawing/2014/main" xmlns="" id="{AF1F5E40-8D91-43BA-B935-C50CF346E3E4}"/>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latin typeface="Arial"/>
                <a:cs typeface="Arial"/>
              </a:rPr>
              <a:t>1. 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1 –</a:t>
            </a:r>
            <a:endParaRPr lang="en-GB" sz="1000" dirty="0">
              <a:solidFill>
                <a:schemeClr val="tx1"/>
              </a:solidFill>
              <a:latin typeface="Arial"/>
              <a:cs typeface="Arial"/>
            </a:endParaRPr>
          </a:p>
        </p:txBody>
      </p:sp>
      <p:pic>
        <p:nvPicPr>
          <p:cNvPr id="10" name="Picture 9">
            <a:hlinkClick r:id="" action="ppaction://hlinkshowjump?jump=endshow"/>
            <a:extLst>
              <a:ext uri="{FF2B5EF4-FFF2-40B4-BE49-F238E27FC236}">
                <a16:creationId xmlns:a16="http://schemas.microsoft.com/office/drawing/2014/main" xmlns="" id="{F2803C26-5B18-47CC-B5A0-28B739FC4C4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Tree>
    <p:extLst>
      <p:ext uri="{BB962C8B-B14F-4D97-AF65-F5344CB8AC3E}">
        <p14:creationId xmlns:p14="http://schemas.microsoft.com/office/powerpoint/2010/main" val="2609557266"/>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xmlns="" id="{390EE331-91E4-40E7-B3D9-7FC3C34A0704}"/>
              </a:ext>
            </a:extLst>
          </p:cNvPr>
          <p:cNvSpPr txBox="1">
            <a:spLocks noGrp="1"/>
          </p:cNvSpPr>
          <p:nvPr>
            <p:ph idx="1"/>
          </p:nvPr>
        </p:nvSpPr>
        <p:spPr>
          <a:xfrm>
            <a:off x="258558" y="1795310"/>
            <a:ext cx="4471531" cy="294602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ts val="1320"/>
              </a:lnSpc>
              <a:spcBef>
                <a:spcPts val="0"/>
              </a:spcBef>
              <a:buNone/>
            </a:pPr>
            <a:r>
              <a:rPr lang="en-US" sz="1000" dirty="0"/>
              <a:t>This Powerpoint presentation is a simplified form of the </a:t>
            </a:r>
            <a:r>
              <a:rPr lang="en-US" sz="1000" dirty="0" smtClean="0"/>
              <a:t/>
            </a:r>
            <a:br>
              <a:rPr lang="en-US" sz="1000" dirty="0" smtClean="0"/>
            </a:br>
            <a:r>
              <a:rPr lang="en-US" sz="1000" i="1" dirty="0" smtClean="0"/>
              <a:t>A Journey </a:t>
            </a:r>
            <a:r>
              <a:rPr lang="en-US" sz="1000" i="1" dirty="0"/>
              <a:t>in </a:t>
            </a:r>
            <a:r>
              <a:rPr lang="en-US" sz="1000" i="1" dirty="0" smtClean="0"/>
              <a:t>Love </a:t>
            </a:r>
            <a:r>
              <a:rPr lang="en-US" sz="1000" dirty="0"/>
              <a:t>book and should be used in conjunction with </a:t>
            </a:r>
            <a:r>
              <a:rPr lang="en-US" sz="1000" dirty="0" smtClean="0"/>
              <a:t/>
            </a:r>
            <a:br>
              <a:rPr lang="en-US" sz="1000" dirty="0" smtClean="0"/>
            </a:br>
            <a:r>
              <a:rPr lang="en-US" sz="1000" dirty="0" smtClean="0"/>
              <a:t>this </a:t>
            </a:r>
            <a:r>
              <a:rPr lang="en-US" sz="1000" dirty="0"/>
              <a:t>publication.</a:t>
            </a:r>
          </a:p>
          <a:p>
            <a:pPr marL="0" indent="0" algn="ctr">
              <a:lnSpc>
                <a:spcPts val="1320"/>
              </a:lnSpc>
              <a:spcBef>
                <a:spcPts val="0"/>
              </a:spcBef>
              <a:buNone/>
            </a:pPr>
            <a:r>
              <a:rPr lang="en-US" sz="1000" dirty="0"/>
              <a:t>The book is available </a:t>
            </a:r>
            <a:r>
              <a:rPr lang="en-US" sz="1000" dirty="0" smtClean="0"/>
              <a:t>from </a:t>
            </a:r>
            <a:r>
              <a:rPr lang="en-US" sz="1000" dirty="0" err="1" smtClean="0"/>
              <a:t>www.mccrimmons.com</a:t>
            </a:r>
            <a:endParaRPr lang="en-US" sz="1000" dirty="0" smtClean="0">
              <a:cs typeface="Arial"/>
            </a:endParaRPr>
          </a:p>
          <a:p>
            <a:pPr marL="0" indent="0" algn="ctr">
              <a:lnSpc>
                <a:spcPts val="1320"/>
              </a:lnSpc>
              <a:spcBef>
                <a:spcPts val="0"/>
              </a:spcBef>
              <a:buNone/>
            </a:pPr>
            <a:endParaRPr lang="en-US" sz="1000" dirty="0" smtClean="0">
              <a:cs typeface="Arial"/>
            </a:endParaRPr>
          </a:p>
          <a:p>
            <a:pPr marL="0" indent="0" algn="ctr">
              <a:lnSpc>
                <a:spcPts val="1320"/>
              </a:lnSpc>
              <a:spcBef>
                <a:spcPts val="0"/>
              </a:spcBef>
              <a:buNone/>
            </a:pPr>
            <a:r>
              <a:rPr lang="en-US" sz="1000" dirty="0" smtClean="0">
                <a:cs typeface="Arial"/>
              </a:rPr>
              <a:t>Published </a:t>
            </a:r>
            <a:r>
              <a:rPr lang="en-US" sz="1000" dirty="0">
                <a:cs typeface="Arial"/>
              </a:rPr>
              <a:t>in United Kingdom in 2020 by</a:t>
            </a:r>
          </a:p>
          <a:p>
            <a:pPr marL="0" indent="0" algn="ctr">
              <a:lnSpc>
                <a:spcPts val="1320"/>
              </a:lnSpc>
              <a:spcBef>
                <a:spcPts val="0"/>
              </a:spcBef>
              <a:buNone/>
            </a:pPr>
            <a:r>
              <a:rPr lang="en-US" sz="1000" dirty="0" err="1">
                <a:cs typeface="Arial"/>
              </a:rPr>
              <a:t>McCrimmon</a:t>
            </a:r>
            <a:r>
              <a:rPr lang="en-US" sz="1000" dirty="0">
                <a:cs typeface="Arial"/>
              </a:rPr>
              <a:t> Publishing Co. Ltd.</a:t>
            </a:r>
          </a:p>
          <a:p>
            <a:pPr marL="0" indent="0" algn="ctr">
              <a:lnSpc>
                <a:spcPts val="1320"/>
              </a:lnSpc>
              <a:spcBef>
                <a:spcPts val="0"/>
              </a:spcBef>
              <a:buNone/>
            </a:pPr>
            <a:r>
              <a:rPr lang="en-US" sz="1000" dirty="0" err="1">
                <a:cs typeface="Arial"/>
              </a:rPr>
              <a:t>sales@mccrimmons.com</a:t>
            </a:r>
            <a:r>
              <a:rPr lang="en-US" sz="1000" dirty="0">
                <a:cs typeface="Arial"/>
              </a:rPr>
              <a:t> / </a:t>
            </a:r>
            <a:r>
              <a:rPr lang="en-US" sz="1000" dirty="0" smtClean="0">
                <a:cs typeface="Arial"/>
                <a:hlinkClick r:id="rId2"/>
              </a:rPr>
              <a:t>www.mccrimmons.com</a:t>
            </a:r>
            <a:endParaRPr lang="en-US" sz="1000" dirty="0" smtClean="0">
              <a:cs typeface="Arial"/>
            </a:endParaRPr>
          </a:p>
          <a:p>
            <a:pPr marL="0" indent="0" algn="ctr">
              <a:lnSpc>
                <a:spcPts val="1320"/>
              </a:lnSpc>
              <a:spcBef>
                <a:spcPts val="0"/>
              </a:spcBef>
              <a:buNone/>
            </a:pPr>
            <a:r>
              <a:rPr lang="en-US" sz="1000" dirty="0" err="1">
                <a:cs typeface="Arial"/>
              </a:rPr>
              <a:t>McCrimmon</a:t>
            </a:r>
            <a:r>
              <a:rPr lang="en-US" sz="1000" dirty="0">
                <a:cs typeface="Arial"/>
              </a:rPr>
              <a:t> order ref: </a:t>
            </a:r>
            <a:r>
              <a:rPr lang="en-US" sz="1000" dirty="0" smtClean="0">
                <a:cs typeface="Arial"/>
              </a:rPr>
              <a:t>MB7863CD</a:t>
            </a:r>
            <a:endParaRPr lang="en-US" sz="1000" dirty="0">
              <a:cs typeface="Arial"/>
            </a:endParaRPr>
          </a:p>
          <a:p>
            <a:pPr marL="0" indent="0" algn="ctr">
              <a:lnSpc>
                <a:spcPts val="1320"/>
              </a:lnSpc>
              <a:spcBef>
                <a:spcPts val="0"/>
              </a:spcBef>
              <a:buNone/>
            </a:pPr>
            <a:endParaRPr lang="en-GB" sz="1000" dirty="0" smtClean="0">
              <a:cs typeface="Arial"/>
            </a:endParaRPr>
          </a:p>
          <a:p>
            <a:pPr marL="0" indent="0" algn="ctr">
              <a:lnSpc>
                <a:spcPts val="1320"/>
              </a:lnSpc>
              <a:spcBef>
                <a:spcPts val="0"/>
              </a:spcBef>
              <a:buNone/>
            </a:pPr>
            <a:r>
              <a:rPr lang="en-GB" sz="1000" dirty="0" smtClean="0">
                <a:cs typeface="Arial"/>
              </a:rPr>
              <a:t>Text © 2005/2006/2020 </a:t>
            </a:r>
            <a:r>
              <a:rPr lang="en-GB" sz="1000" dirty="0" err="1" smtClean="0">
                <a:cs typeface="Arial"/>
              </a:rPr>
              <a:t>Sr</a:t>
            </a:r>
            <a:r>
              <a:rPr lang="en-GB" sz="1000" dirty="0" smtClean="0">
                <a:cs typeface="Arial"/>
              </a:rPr>
              <a:t> Jude </a:t>
            </a:r>
            <a:r>
              <a:rPr lang="en-GB" sz="1000" dirty="0" err="1" smtClean="0">
                <a:cs typeface="Arial"/>
              </a:rPr>
              <a:t>Groden</a:t>
            </a:r>
            <a:r>
              <a:rPr lang="en-GB" sz="1000" dirty="0" smtClean="0">
                <a:cs typeface="Arial"/>
              </a:rPr>
              <a:t> and the following contributors.</a:t>
            </a:r>
          </a:p>
          <a:p>
            <a:pPr marL="0" indent="0" algn="ctr">
              <a:lnSpc>
                <a:spcPts val="1320"/>
              </a:lnSpc>
              <a:spcBef>
                <a:spcPts val="0"/>
              </a:spcBef>
              <a:buNone/>
            </a:pPr>
            <a:r>
              <a:rPr lang="en-GB" sz="1000" dirty="0">
                <a:cs typeface="Arial"/>
              </a:rPr>
              <a:t>﻿Dr </a:t>
            </a:r>
            <a:r>
              <a:rPr lang="en-GB" sz="1000" dirty="0" err="1">
                <a:cs typeface="Arial"/>
              </a:rPr>
              <a:t>Sathi</a:t>
            </a:r>
            <a:r>
              <a:rPr lang="en-GB" sz="1000" dirty="0">
                <a:cs typeface="Arial"/>
              </a:rPr>
              <a:t> </a:t>
            </a:r>
            <a:r>
              <a:rPr lang="en-GB" sz="1000" dirty="0" err="1">
                <a:cs typeface="Arial"/>
              </a:rPr>
              <a:t>Aiya</a:t>
            </a:r>
            <a:r>
              <a:rPr lang="en-GB" sz="1000" dirty="0">
                <a:cs typeface="Arial"/>
              </a:rPr>
              <a:t> / </a:t>
            </a:r>
            <a:r>
              <a:rPr lang="en-GB" sz="1000" dirty="0" err="1">
                <a:cs typeface="Arial"/>
              </a:rPr>
              <a:t>Ilse</a:t>
            </a:r>
            <a:r>
              <a:rPr lang="en-GB" sz="1000" dirty="0">
                <a:cs typeface="Arial"/>
              </a:rPr>
              <a:t> </a:t>
            </a:r>
            <a:r>
              <a:rPr lang="en-GB" sz="1000" dirty="0" err="1">
                <a:cs typeface="Arial"/>
              </a:rPr>
              <a:t>Brockling</a:t>
            </a:r>
            <a:r>
              <a:rPr lang="en-GB" sz="1000" dirty="0">
                <a:cs typeface="Arial"/>
              </a:rPr>
              <a:t> / </a:t>
            </a:r>
            <a:r>
              <a:rPr lang="en-GB" sz="1000" dirty="0" err="1">
                <a:cs typeface="Arial"/>
              </a:rPr>
              <a:t>Fr</a:t>
            </a:r>
            <a:r>
              <a:rPr lang="en-GB" sz="1000" dirty="0">
                <a:cs typeface="Arial"/>
              </a:rPr>
              <a:t> David Clemens</a:t>
            </a:r>
          </a:p>
          <a:p>
            <a:pPr marL="0" indent="0" algn="ctr">
              <a:lnSpc>
                <a:spcPts val="1320"/>
              </a:lnSpc>
              <a:spcBef>
                <a:spcPts val="0"/>
              </a:spcBef>
              <a:buNone/>
            </a:pPr>
            <a:r>
              <a:rPr lang="en-GB" sz="1000" dirty="0">
                <a:cs typeface="Arial"/>
              </a:rPr>
              <a:t>Sarah </a:t>
            </a:r>
            <a:r>
              <a:rPr lang="en-GB" sz="1000" dirty="0" err="1">
                <a:cs typeface="Arial"/>
              </a:rPr>
              <a:t>Feist</a:t>
            </a:r>
            <a:r>
              <a:rPr lang="en-GB" sz="1000" dirty="0">
                <a:cs typeface="Arial"/>
              </a:rPr>
              <a:t> / Shaun </a:t>
            </a:r>
            <a:r>
              <a:rPr lang="en-GB" sz="1000" dirty="0" err="1">
                <a:cs typeface="Arial"/>
              </a:rPr>
              <a:t>Kelliher</a:t>
            </a:r>
            <a:r>
              <a:rPr lang="en-GB" sz="1000" dirty="0">
                <a:cs typeface="Arial"/>
              </a:rPr>
              <a:t> / Patrick </a:t>
            </a:r>
            <a:r>
              <a:rPr lang="en-GB" sz="1000" dirty="0" smtClean="0">
                <a:cs typeface="Arial"/>
              </a:rPr>
              <a:t>Harrison.</a:t>
            </a:r>
          </a:p>
          <a:p>
            <a:pPr marL="0" indent="0" algn="ctr">
              <a:lnSpc>
                <a:spcPts val="1320"/>
              </a:lnSpc>
              <a:spcBef>
                <a:spcPts val="0"/>
              </a:spcBef>
              <a:buNone/>
            </a:pPr>
            <a:r>
              <a:rPr lang="en-GB" sz="1000" dirty="0" smtClean="0">
                <a:cs typeface="Arial"/>
              </a:rPr>
              <a:t>Narrative text: </a:t>
            </a:r>
            <a:r>
              <a:rPr lang="en-GB" sz="1000" dirty="0" err="1" smtClean="0">
                <a:cs typeface="Arial"/>
              </a:rPr>
              <a:t>Sr</a:t>
            </a:r>
            <a:r>
              <a:rPr lang="en-GB" sz="1000" dirty="0" smtClean="0">
                <a:cs typeface="Arial"/>
              </a:rPr>
              <a:t> Jude </a:t>
            </a:r>
            <a:r>
              <a:rPr lang="en-GB" sz="1000" dirty="0" err="1" smtClean="0">
                <a:cs typeface="Arial"/>
              </a:rPr>
              <a:t>Groden</a:t>
            </a:r>
            <a:r>
              <a:rPr lang="en-GB" sz="1000" dirty="0" smtClean="0">
                <a:cs typeface="Arial"/>
              </a:rPr>
              <a:t>.</a:t>
            </a:r>
          </a:p>
          <a:p>
            <a:pPr marL="0" indent="0" algn="ctr">
              <a:lnSpc>
                <a:spcPts val="1320"/>
              </a:lnSpc>
              <a:spcBef>
                <a:spcPts val="0"/>
              </a:spcBef>
              <a:buNone/>
            </a:pPr>
            <a:endParaRPr lang="en-GB" sz="1000" dirty="0">
              <a:cs typeface="Arial"/>
            </a:endParaRPr>
          </a:p>
          <a:p>
            <a:pPr marL="0" indent="0" algn="ctr">
              <a:lnSpc>
                <a:spcPts val="1320"/>
              </a:lnSpc>
              <a:spcBef>
                <a:spcPts val="0"/>
              </a:spcBef>
              <a:buNone/>
            </a:pPr>
            <a:r>
              <a:rPr lang="en-GB" sz="1000" dirty="0" err="1" smtClean="0">
                <a:cs typeface="Arial"/>
              </a:rPr>
              <a:t>Powerpoint</a:t>
            </a:r>
            <a:r>
              <a:rPr lang="en-GB" sz="1000" dirty="0" smtClean="0">
                <a:cs typeface="Arial"/>
              </a:rPr>
              <a:t> construction and design by </a:t>
            </a:r>
            <a:r>
              <a:rPr lang="en-GB" sz="1000" dirty="0" err="1" smtClean="0">
                <a:cs typeface="Arial"/>
              </a:rPr>
              <a:t>Éanna</a:t>
            </a:r>
            <a:r>
              <a:rPr lang="en-GB" sz="1000" dirty="0" smtClean="0">
                <a:cs typeface="Arial"/>
              </a:rPr>
              <a:t> </a:t>
            </a:r>
            <a:r>
              <a:rPr lang="en-GB" sz="1000" dirty="0" err="1" smtClean="0">
                <a:cs typeface="Arial"/>
              </a:rPr>
              <a:t>McAteer</a:t>
            </a:r>
            <a:endParaRPr lang="en-GB" sz="1000" dirty="0" smtClean="0">
              <a:cs typeface="Arial"/>
            </a:endParaRPr>
          </a:p>
        </p:txBody>
      </p:sp>
      <p:sp>
        <p:nvSpPr>
          <p:cNvPr id="5" name="TextBox 4"/>
          <p:cNvSpPr txBox="1"/>
          <p:nvPr/>
        </p:nvSpPr>
        <p:spPr>
          <a:xfrm>
            <a:off x="280940" y="4760764"/>
            <a:ext cx="4521969" cy="1338828"/>
          </a:xfrm>
          <a:prstGeom prst="rect">
            <a:avLst/>
          </a:prstGeom>
          <a:noFill/>
        </p:spPr>
        <p:txBody>
          <a:bodyPr wrap="square" rtlCol="0">
            <a:spAutoFit/>
          </a:bodyPr>
          <a:lstStyle/>
          <a:p>
            <a:r>
              <a:rPr lang="en-US" sz="900" i="1" dirty="0" smtClean="0">
                <a:latin typeface="Arial"/>
                <a:cs typeface="Arial"/>
              </a:rPr>
              <a:t>Acknowledgements</a:t>
            </a:r>
            <a:endParaRPr lang="en-US" sz="900" i="1" dirty="0">
              <a:latin typeface="Arial"/>
              <a:cs typeface="Arial"/>
            </a:endParaRPr>
          </a:p>
          <a:p>
            <a:r>
              <a:rPr lang="en-US" sz="900" dirty="0" smtClean="0">
                <a:latin typeface="Arial"/>
                <a:cs typeface="Arial"/>
              </a:rPr>
              <a:t>Most of the mages </a:t>
            </a:r>
            <a:r>
              <a:rPr lang="en-US" sz="900" dirty="0">
                <a:latin typeface="Arial"/>
                <a:cs typeface="Arial"/>
              </a:rPr>
              <a:t>used in this Powerpoint presentation are from </a:t>
            </a:r>
            <a:r>
              <a:rPr lang="en-US" sz="900" dirty="0">
                <a:latin typeface="Arial"/>
                <a:cs typeface="Arial"/>
                <a:hlinkClick r:id="rId3"/>
              </a:rPr>
              <a:t>www.pixabay.com</a:t>
            </a:r>
            <a:r>
              <a:rPr lang="en-US" sz="900" dirty="0">
                <a:latin typeface="Arial"/>
                <a:cs typeface="Arial"/>
              </a:rPr>
              <a:t> </a:t>
            </a:r>
            <a:r>
              <a:rPr lang="en-US" sz="900" dirty="0" err="1">
                <a:latin typeface="Arial"/>
                <a:cs typeface="Arial"/>
              </a:rPr>
              <a:t>Pixabay</a:t>
            </a:r>
            <a:r>
              <a:rPr lang="en-US" sz="900" dirty="0">
                <a:latin typeface="Arial"/>
                <a:cs typeface="Arial"/>
              </a:rPr>
              <a:t> are an online (free to use for commercial use) image library.</a:t>
            </a:r>
          </a:p>
          <a:p>
            <a:endParaRPr lang="en-US" sz="900" dirty="0">
              <a:latin typeface="Arial"/>
              <a:cs typeface="Arial"/>
            </a:endParaRPr>
          </a:p>
          <a:p>
            <a:r>
              <a:rPr lang="en-US" sz="900" i="1" dirty="0" smtClean="0">
                <a:latin typeface="Arial"/>
                <a:cs typeface="Arial"/>
              </a:rPr>
              <a:t>Other image </a:t>
            </a:r>
            <a:r>
              <a:rPr lang="en-US" sz="900" i="1" dirty="0">
                <a:latin typeface="Arial"/>
                <a:cs typeface="Arial"/>
              </a:rPr>
              <a:t>credits</a:t>
            </a:r>
          </a:p>
          <a:p>
            <a:endParaRPr lang="en-US" sz="900" dirty="0">
              <a:latin typeface="Arial"/>
              <a:cs typeface="Arial"/>
            </a:endParaRPr>
          </a:p>
          <a:p>
            <a:r>
              <a:rPr lang="en-US" sz="900" dirty="0" smtClean="0">
                <a:latin typeface="Arial"/>
                <a:cs typeface="Arial"/>
              </a:rPr>
              <a:t>Slide 5 &amp; 6</a:t>
            </a:r>
            <a:r>
              <a:rPr lang="en-US" sz="900" dirty="0">
                <a:latin typeface="Arial"/>
                <a:cs typeface="Arial"/>
              </a:rPr>
              <a:t>	</a:t>
            </a:r>
            <a:r>
              <a:rPr lang="en-US" sz="900" dirty="0" err="1" smtClean="0">
                <a:latin typeface="Arial"/>
                <a:cs typeface="Arial"/>
              </a:rPr>
              <a:t>netclipart.com</a:t>
            </a:r>
            <a:endParaRPr lang="en-GB" sz="900" dirty="0">
              <a:latin typeface="Arial"/>
              <a:cs typeface="Arial"/>
            </a:endParaRPr>
          </a:p>
          <a:p>
            <a:r>
              <a:rPr lang="en-US" sz="900" dirty="0" smtClean="0">
                <a:latin typeface="Arial"/>
                <a:cs typeface="Arial"/>
              </a:rPr>
              <a:t>Slide 7</a:t>
            </a:r>
            <a:r>
              <a:rPr lang="en-US" sz="900" dirty="0">
                <a:latin typeface="Arial"/>
                <a:cs typeface="Arial"/>
              </a:rPr>
              <a:t>	</a:t>
            </a:r>
            <a:r>
              <a:rPr lang="en-US" sz="900" dirty="0" err="1" smtClean="0">
                <a:latin typeface="Arial"/>
                <a:cs typeface="Arial"/>
              </a:rPr>
              <a:t>maxpixel.net</a:t>
            </a:r>
            <a:endParaRPr lang="en-GB" sz="900" dirty="0">
              <a:latin typeface="Arial"/>
              <a:cs typeface="Arial"/>
            </a:endParaRPr>
          </a:p>
          <a:p>
            <a:r>
              <a:rPr lang="en-US" sz="900" dirty="0" smtClean="0">
                <a:latin typeface="Arial"/>
                <a:cs typeface="Arial"/>
              </a:rPr>
              <a:t>Slide 23</a:t>
            </a:r>
            <a:r>
              <a:rPr lang="en-US" sz="900" dirty="0">
                <a:latin typeface="Arial"/>
                <a:cs typeface="Arial"/>
              </a:rPr>
              <a:t>	</a:t>
            </a:r>
            <a:r>
              <a:rPr lang="en-US" sz="900" dirty="0" err="1" smtClean="0">
                <a:latin typeface="Arial"/>
                <a:cs typeface="Arial"/>
              </a:rPr>
              <a:t>EMcMedia</a:t>
            </a:r>
            <a:endParaRPr lang="en-GB" sz="900" dirty="0">
              <a:latin typeface="Arial"/>
              <a:cs typeface="Arial"/>
            </a:endParaRPr>
          </a:p>
        </p:txBody>
      </p:sp>
      <p:sp>
        <p:nvSpPr>
          <p:cNvPr id="10" name="TextBox 9"/>
          <p:cNvSpPr txBox="1"/>
          <p:nvPr/>
        </p:nvSpPr>
        <p:spPr>
          <a:xfrm>
            <a:off x="5095394" y="423127"/>
            <a:ext cx="4557383" cy="3170099"/>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US" sz="1000" b="1" dirty="0">
                <a:latin typeface="Arial"/>
                <a:cs typeface="Arial"/>
              </a:rPr>
              <a:t>IMPORTANT</a:t>
            </a:r>
          </a:p>
          <a:p>
            <a:pPr algn="ctr"/>
            <a:r>
              <a:rPr lang="en-US" sz="1000" b="1" dirty="0">
                <a:latin typeface="Arial"/>
                <a:cs typeface="Arial"/>
              </a:rPr>
              <a:t>Copyright and Terms and Conditions of use</a:t>
            </a:r>
          </a:p>
          <a:p>
            <a:pPr algn="ctr"/>
            <a:r>
              <a:rPr lang="en-US" sz="1000" dirty="0">
                <a:latin typeface="Arial"/>
                <a:cs typeface="Arial"/>
              </a:rPr>
              <a:t>By using this Powerpoint CD presentation you are agreeing to the following terms and conditions.</a:t>
            </a:r>
          </a:p>
          <a:p>
            <a:pPr algn="ctr"/>
            <a:r>
              <a:rPr lang="en-US" sz="1000" dirty="0">
                <a:latin typeface="Arial"/>
                <a:cs typeface="Arial"/>
              </a:rPr>
              <a:t>All images and text are copyright to the respective owners and can only be used and shown as a presentation within a classroom or other room or area within an educational establishment.</a:t>
            </a:r>
          </a:p>
          <a:p>
            <a:pPr algn="ctr"/>
            <a:endParaRPr lang="en-US" sz="1000" dirty="0">
              <a:latin typeface="Arial"/>
              <a:cs typeface="Arial"/>
            </a:endParaRPr>
          </a:p>
          <a:p>
            <a:pPr algn="ctr"/>
            <a:r>
              <a:rPr lang="en-US" sz="1000" dirty="0">
                <a:latin typeface="Arial"/>
                <a:cs typeface="Arial"/>
              </a:rPr>
              <a:t>– All the files and images contained within this PowerPoint presentation are subject to copyright restrictions and cannot be duplicated, copied or shared as detailed on the CD and CD packaging (Unlawful duplication is prohibited by law)</a:t>
            </a:r>
            <a:r>
              <a:rPr lang="en-US" sz="1000" b="1" dirty="0">
                <a:latin typeface="Arial"/>
                <a:cs typeface="Arial"/>
              </a:rPr>
              <a:t>.</a:t>
            </a:r>
            <a:br>
              <a:rPr lang="en-US" sz="1000" b="1" dirty="0">
                <a:latin typeface="Arial"/>
                <a:cs typeface="Arial"/>
              </a:rPr>
            </a:br>
            <a:r>
              <a:rPr lang="en-US" sz="1000" b="1" dirty="0">
                <a:solidFill>
                  <a:srgbClr val="FF0000"/>
                </a:solidFill>
                <a:latin typeface="Arial"/>
                <a:cs typeface="Arial"/>
              </a:rPr>
              <a:t>– You must NOT share this Powerpoint presentation or any of the text and images by uploading them to a website on the Internet.</a:t>
            </a:r>
            <a:br>
              <a:rPr lang="en-US" sz="1000" b="1" dirty="0">
                <a:solidFill>
                  <a:srgbClr val="FF0000"/>
                </a:solidFill>
                <a:latin typeface="Arial"/>
                <a:cs typeface="Arial"/>
              </a:rPr>
            </a:br>
            <a:r>
              <a:rPr lang="en-US" sz="1000" b="1" dirty="0">
                <a:solidFill>
                  <a:srgbClr val="FF0000"/>
                </a:solidFill>
                <a:latin typeface="Arial"/>
                <a:cs typeface="Arial"/>
              </a:rPr>
              <a:t>If you have purchased a Network Licence you may store the Powerpoint presentation on your Intranet.</a:t>
            </a:r>
          </a:p>
          <a:p>
            <a:pPr algn="ctr"/>
            <a:r>
              <a:rPr lang="en-US" sz="1000" b="1" dirty="0">
                <a:latin typeface="Arial"/>
                <a:cs typeface="Arial"/>
              </a:rPr>
              <a:t>– You must not change/alter or recreate the files in any way or form.</a:t>
            </a:r>
          </a:p>
          <a:p>
            <a:pPr algn="ctr"/>
            <a:r>
              <a:rPr lang="en-US" sz="1000" b="1" dirty="0">
                <a:latin typeface="Arial"/>
                <a:cs typeface="Arial"/>
              </a:rPr>
              <a:t>– If you do not comply with the terms of this </a:t>
            </a:r>
            <a:r>
              <a:rPr lang="en-US" sz="1000" b="1" dirty="0" err="1">
                <a:latin typeface="Arial"/>
                <a:cs typeface="Arial"/>
              </a:rPr>
              <a:t>licence</a:t>
            </a:r>
            <a:r>
              <a:rPr lang="en-US" sz="1000" b="1" dirty="0">
                <a:latin typeface="Arial"/>
                <a:cs typeface="Arial"/>
              </a:rPr>
              <a:t> you could be liable to legal action against you by the copyright holder and/or the agency that acts on their behalf.</a:t>
            </a:r>
            <a:endParaRPr lang="en-US" sz="1000" dirty="0">
              <a:latin typeface="Arial"/>
              <a:cs typeface="Arial"/>
            </a:endParaRPr>
          </a:p>
        </p:txBody>
      </p:sp>
      <p:sp>
        <p:nvSpPr>
          <p:cNvPr id="11" name="TextBox 10"/>
          <p:cNvSpPr txBox="1"/>
          <p:nvPr/>
        </p:nvSpPr>
        <p:spPr>
          <a:xfrm>
            <a:off x="6226848" y="5746103"/>
            <a:ext cx="2161309" cy="369332"/>
          </a:xfrm>
          <a:prstGeom prst="rect">
            <a:avLst/>
          </a:prstGeom>
          <a:noFill/>
        </p:spPr>
        <p:txBody>
          <a:bodyPr wrap="square" rtlCol="0">
            <a:spAutoFit/>
          </a:bodyPr>
          <a:lstStyle/>
          <a:p>
            <a:pPr algn="ctr"/>
            <a:r>
              <a:rPr lang="en-GB" b="1" i="1" dirty="0" smtClean="0">
                <a:solidFill>
                  <a:schemeClr val="accent1"/>
                </a:solidFill>
                <a:latin typeface="Arial"/>
                <a:cs typeface="Arial"/>
              </a:rPr>
              <a:t>CONTINUE</a:t>
            </a:r>
            <a:endParaRPr lang="en-US" b="1" dirty="0">
              <a:solidFill>
                <a:schemeClr val="accent1"/>
              </a:solidFill>
              <a:latin typeface="Arial"/>
              <a:cs typeface="Arial"/>
            </a:endParaRPr>
          </a:p>
        </p:txBody>
      </p:sp>
      <p:sp>
        <p:nvSpPr>
          <p:cNvPr id="12" name="TextBox 11"/>
          <p:cNvSpPr txBox="1"/>
          <p:nvPr/>
        </p:nvSpPr>
        <p:spPr>
          <a:xfrm>
            <a:off x="5988335" y="4112806"/>
            <a:ext cx="2575407" cy="230832"/>
          </a:xfrm>
          <a:prstGeom prst="rect">
            <a:avLst/>
          </a:prstGeom>
          <a:noFill/>
        </p:spPr>
        <p:txBody>
          <a:bodyPr wrap="square" rtlCol="0">
            <a:spAutoFit/>
          </a:bodyPr>
          <a:lstStyle/>
          <a:p>
            <a:pPr algn="ctr"/>
            <a:r>
              <a:rPr lang="en-US" sz="900" i="1" dirty="0" smtClean="0">
                <a:latin typeface="Arial"/>
                <a:cs typeface="Arial"/>
              </a:rPr>
              <a:t>I have read the Terms and Conditions above</a:t>
            </a:r>
            <a:r>
              <a:rPr lang="mr-IN" sz="900" i="1" dirty="0" smtClean="0">
                <a:latin typeface="Arial"/>
                <a:cs typeface="Arial"/>
              </a:rPr>
              <a:t>…</a:t>
            </a:r>
            <a:endParaRPr lang="en-GB" sz="900" i="1" dirty="0" smtClean="0">
              <a:latin typeface="Arial"/>
              <a:cs typeface="Arial"/>
            </a:endParaRPr>
          </a:p>
        </p:txBody>
      </p:sp>
      <p:pic>
        <p:nvPicPr>
          <p:cNvPr id="13" name="Picture 12" descr="play-1873546_1280.png">
            <a:hlinkClick r:id="" action="ppaction://hlinkshowjump?jump=nextslide"/>
          </p:cNvPr>
          <p:cNvPicPr>
            <a:picLocks noChangeAspect="1"/>
          </p:cNvPicPr>
          <p:nvPr/>
        </p:nvPicPr>
        <p:blipFill>
          <a:blip r:embed="rId4">
            <a:extLst>
              <a:ext uri="{BEBA8EAE-BF5A-486C-A8C5-ECC9F3942E4B}">
                <a14:imgProps xmlns:a14="http://schemas.microsoft.com/office/drawing/2010/main">
                  <a14:imgLayer r:embed="rId5">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6134484" y="3886795"/>
            <a:ext cx="2347578" cy="2347578"/>
          </a:xfrm>
          <a:prstGeom prst="rect">
            <a:avLst/>
          </a:prstGeom>
        </p:spPr>
      </p:pic>
    </p:spTree>
    <p:extLst>
      <p:ext uri="{BB962C8B-B14F-4D97-AF65-F5344CB8AC3E}">
        <p14:creationId xmlns:p14="http://schemas.microsoft.com/office/powerpoint/2010/main" val="1654406044"/>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05ACE9D-F3ED-4E62-9984-14FB55E4EBEB}"/>
              </a:ext>
            </a:extLst>
          </p:cNvPr>
          <p:cNvSpPr>
            <a:spLocks noGrp="1"/>
          </p:cNvSpPr>
          <p:nvPr>
            <p:ph type="title"/>
          </p:nvPr>
        </p:nvSpPr>
        <p:spPr/>
        <p:txBody>
          <a:bodyPr>
            <a:normAutofit/>
          </a:bodyPr>
          <a:lstStyle/>
          <a:p>
            <a:r>
              <a:rPr lang="en-GB" sz="7200" dirty="0"/>
              <a:t>Aim</a:t>
            </a:r>
          </a:p>
        </p:txBody>
      </p:sp>
      <p:sp>
        <p:nvSpPr>
          <p:cNvPr id="3" name="Content Placeholder 2">
            <a:extLst>
              <a:ext uri="{FF2B5EF4-FFF2-40B4-BE49-F238E27FC236}">
                <a16:creationId xmlns:a16="http://schemas.microsoft.com/office/drawing/2014/main" xmlns="" id="{390EE331-91E4-40E7-B3D9-7FC3C34A0704}"/>
              </a:ext>
            </a:extLst>
          </p:cNvPr>
          <p:cNvSpPr>
            <a:spLocks noGrp="1"/>
          </p:cNvSpPr>
          <p:nvPr>
            <p:ph idx="1"/>
          </p:nvPr>
        </p:nvSpPr>
        <p:spPr>
          <a:xfrm>
            <a:off x="681038" y="1584951"/>
            <a:ext cx="8543925" cy="1366032"/>
          </a:xfrm>
        </p:spPr>
        <p:txBody>
          <a:bodyPr>
            <a:normAutofit/>
          </a:bodyPr>
          <a:lstStyle/>
          <a:p>
            <a:pPr marL="0" indent="0">
              <a:lnSpc>
                <a:spcPts val="3360"/>
              </a:lnSpc>
              <a:buNone/>
            </a:pPr>
            <a:r>
              <a:rPr lang="en-GB" dirty="0"/>
              <a:t>To focus on families and specially growing up in a loving, secure and stable home.</a:t>
            </a:r>
          </a:p>
        </p:txBody>
      </p:sp>
      <p:pic>
        <p:nvPicPr>
          <p:cNvPr id="11" name="Picture 10">
            <a:hlinkClick r:id="" action="ppaction://hlinkshowjump?jump=endshow"/>
            <a:extLst>
              <a:ext uri="{FF2B5EF4-FFF2-40B4-BE49-F238E27FC236}">
                <a16:creationId xmlns:a16="http://schemas.microsoft.com/office/drawing/2014/main" xmlns="" id="{B2698CA5-EAE0-4511-83A9-3874E0C8C0A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14" name="Rectangle: Rounded Corners 13">
            <a:extLst>
              <a:ext uri="{FF2B5EF4-FFF2-40B4-BE49-F238E27FC236}">
                <a16:creationId xmlns:a16="http://schemas.microsoft.com/office/drawing/2014/main" xmlns="" id="{F239CBBA-F237-444D-A841-260D048E7FD3}"/>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latin typeface="Arial"/>
                <a:cs typeface="Arial"/>
              </a:rPr>
              <a:t>3</a:t>
            </a:r>
            <a:r>
              <a:rPr lang="en-GB" sz="1000" dirty="0" smtClean="0">
                <a:solidFill>
                  <a:schemeClr val="tx1"/>
                </a:solidFill>
                <a:latin typeface="Arial"/>
                <a:cs typeface="Arial"/>
              </a:rPr>
              <a:t>.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1 –</a:t>
            </a:r>
            <a:endParaRPr lang="en-GB" sz="1000" dirty="0">
              <a:solidFill>
                <a:schemeClr val="tx1"/>
              </a:solidFill>
              <a:latin typeface="Arial"/>
              <a:cs typeface="Arial"/>
            </a:endParaRPr>
          </a:p>
        </p:txBody>
      </p:sp>
      <p:pic>
        <p:nvPicPr>
          <p:cNvPr id="5" name="Picture 4">
            <a:extLst>
              <a:ext uri="{FF2B5EF4-FFF2-40B4-BE49-F238E27FC236}">
                <a16:creationId xmlns:a16="http://schemas.microsoft.com/office/drawing/2014/main" xmlns="" id="{1701679C-30DE-4550-BD9E-1F04919BA2F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6384" y="2759442"/>
            <a:ext cx="4107731" cy="3973440"/>
          </a:xfrm>
          <a:prstGeom prst="rect">
            <a:avLst/>
          </a:prstGeom>
        </p:spPr>
      </p:pic>
      <p:pic>
        <p:nvPicPr>
          <p:cNvPr id="8" name="Picture 7">
            <a:extLst>
              <a:ext uri="{FF2B5EF4-FFF2-40B4-BE49-F238E27FC236}">
                <a16:creationId xmlns:a16="http://schemas.microsoft.com/office/drawing/2014/main" xmlns="" id="{E8943D7B-4D75-4BE5-9AD2-BE9EC03ED29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95973" y="3232310"/>
            <a:ext cx="1816986" cy="2614112"/>
          </a:xfrm>
          <a:prstGeom prst="rect">
            <a:avLst/>
          </a:prstGeom>
        </p:spPr>
      </p:pic>
    </p:spTree>
    <p:extLst>
      <p:ext uri="{BB962C8B-B14F-4D97-AF65-F5344CB8AC3E}">
        <p14:creationId xmlns:p14="http://schemas.microsoft.com/office/powerpoint/2010/main" val="629595113"/>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8BF5F3C3-EBD9-4885-B4D8-CECACA2D8869}"/>
              </a:ext>
            </a:extLst>
          </p:cNvPr>
          <p:cNvSpPr/>
          <p:nvPr/>
        </p:nvSpPr>
        <p:spPr>
          <a:xfrm>
            <a:off x="659215" y="2188217"/>
            <a:ext cx="8424644" cy="602265"/>
          </a:xfrm>
          <a:prstGeom prst="roundRect">
            <a:avLst/>
          </a:prstGeom>
          <a:solidFill>
            <a:srgbClr val="EFCFAF"/>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a:extLst>
              <a:ext uri="{FF2B5EF4-FFF2-40B4-BE49-F238E27FC236}">
                <a16:creationId xmlns:a16="http://schemas.microsoft.com/office/drawing/2014/main" xmlns="" id="{22C16F97-729B-4299-A802-AADC49DA0B66}"/>
              </a:ext>
            </a:extLst>
          </p:cNvPr>
          <p:cNvSpPr>
            <a:spLocks noGrp="1"/>
          </p:cNvSpPr>
          <p:nvPr>
            <p:ph type="title"/>
          </p:nvPr>
        </p:nvSpPr>
        <p:spPr/>
        <p:txBody>
          <a:bodyPr/>
          <a:lstStyle/>
          <a:p>
            <a:r>
              <a:rPr lang="en-GB" b="1" dirty="0"/>
              <a:t>Social and Emotional</a:t>
            </a:r>
          </a:p>
        </p:txBody>
      </p:sp>
      <p:sp>
        <p:nvSpPr>
          <p:cNvPr id="5" name="Rectangle: Rounded Corners 4">
            <a:extLst>
              <a:ext uri="{FF2B5EF4-FFF2-40B4-BE49-F238E27FC236}">
                <a16:creationId xmlns:a16="http://schemas.microsoft.com/office/drawing/2014/main" xmlns="" id="{C45215A5-37E1-4E9A-AE22-9EA53B7B70F7}"/>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latin typeface="Arial"/>
                <a:cs typeface="Arial"/>
              </a:rPr>
              <a:t>4</a:t>
            </a:r>
            <a:r>
              <a:rPr lang="en-GB" sz="1000" dirty="0" smtClean="0">
                <a:solidFill>
                  <a:schemeClr val="tx1"/>
                </a:solidFill>
                <a:latin typeface="Arial"/>
                <a:cs typeface="Arial"/>
              </a:rPr>
              <a:t>.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1 –</a:t>
            </a:r>
            <a:endParaRPr lang="en-GB" sz="1000" dirty="0">
              <a:solidFill>
                <a:schemeClr val="tx1"/>
              </a:solidFill>
              <a:latin typeface="Arial"/>
              <a:cs typeface="Arial"/>
            </a:endParaRPr>
          </a:p>
        </p:txBody>
      </p:sp>
      <p:sp>
        <p:nvSpPr>
          <p:cNvPr id="7" name="TextBox 6">
            <a:extLst>
              <a:ext uri="{FF2B5EF4-FFF2-40B4-BE49-F238E27FC236}">
                <a16:creationId xmlns:a16="http://schemas.microsoft.com/office/drawing/2014/main" xmlns="" id="{73E09BF2-2CAA-41AB-BD34-361B90A20300}"/>
              </a:ext>
            </a:extLst>
          </p:cNvPr>
          <p:cNvSpPr txBox="1"/>
          <p:nvPr/>
        </p:nvSpPr>
        <p:spPr>
          <a:xfrm>
            <a:off x="681038" y="1486613"/>
            <a:ext cx="3039539" cy="523220"/>
          </a:xfrm>
          <a:prstGeom prst="rect">
            <a:avLst/>
          </a:prstGeom>
          <a:noFill/>
        </p:spPr>
        <p:txBody>
          <a:bodyPr wrap="none" rtlCol="0">
            <a:spAutoFit/>
          </a:bodyPr>
          <a:lstStyle/>
          <a:p>
            <a:r>
              <a:rPr lang="en-GB" sz="2800" dirty="0">
                <a:solidFill>
                  <a:srgbClr val="FF0000"/>
                </a:solidFill>
                <a:latin typeface="Arial"/>
              </a:rPr>
              <a:t>Learning </a:t>
            </a:r>
            <a:r>
              <a:rPr lang="en-GB" sz="2800" dirty="0" smtClean="0">
                <a:solidFill>
                  <a:srgbClr val="FF0000"/>
                </a:solidFill>
                <a:latin typeface="Arial"/>
              </a:rPr>
              <a:t>intention</a:t>
            </a:r>
            <a:endParaRPr lang="en-GB" sz="2800" dirty="0">
              <a:solidFill>
                <a:srgbClr val="FF0000"/>
              </a:solidFill>
              <a:latin typeface="Arial"/>
            </a:endParaRPr>
          </a:p>
        </p:txBody>
      </p:sp>
      <p:pic>
        <p:nvPicPr>
          <p:cNvPr id="10" name="Picture 9">
            <a:hlinkClick r:id="" action="ppaction://hlinkshowjump?jump=endshow"/>
            <a:extLst>
              <a:ext uri="{FF2B5EF4-FFF2-40B4-BE49-F238E27FC236}">
                <a16:creationId xmlns:a16="http://schemas.microsoft.com/office/drawing/2014/main" xmlns="" id="{7DCC4E3B-6812-479F-87EB-2B86319CBD6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pic>
        <p:nvPicPr>
          <p:cNvPr id="11" name="Picture 10">
            <a:extLst>
              <a:ext uri="{FF2B5EF4-FFF2-40B4-BE49-F238E27FC236}">
                <a16:creationId xmlns:a16="http://schemas.microsoft.com/office/drawing/2014/main" xmlns="" id="{A89DA705-94E2-48DF-B15A-948CB26F7CC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79469" y="2912602"/>
            <a:ext cx="4192326" cy="3439857"/>
          </a:xfrm>
          <a:prstGeom prst="rect">
            <a:avLst/>
          </a:prstGeom>
          <a:ln>
            <a:noFill/>
          </a:ln>
          <a:effectLst>
            <a:softEdge rad="112500"/>
          </a:effectLst>
        </p:spPr>
      </p:pic>
      <p:sp>
        <p:nvSpPr>
          <p:cNvPr id="18" name="Rectangle 17">
            <a:extLst>
              <a:ext uri="{FF2B5EF4-FFF2-40B4-BE49-F238E27FC236}">
                <a16:creationId xmlns:a16="http://schemas.microsoft.com/office/drawing/2014/main" xmlns="" id="{A893B1EE-5921-4378-9F6D-DA967E140C5A}"/>
              </a:ext>
            </a:extLst>
          </p:cNvPr>
          <p:cNvSpPr/>
          <p:nvPr/>
        </p:nvSpPr>
        <p:spPr>
          <a:xfrm>
            <a:off x="688569" y="2178281"/>
            <a:ext cx="7601936" cy="523220"/>
          </a:xfrm>
          <a:prstGeom prst="rect">
            <a:avLst/>
          </a:prstGeom>
        </p:spPr>
        <p:txBody>
          <a:bodyPr wrap="none">
            <a:spAutoFit/>
          </a:bodyPr>
          <a:lstStyle/>
          <a:p>
            <a:r>
              <a:rPr lang="en-GB" sz="2800" dirty="0">
                <a:latin typeface="Arial"/>
              </a:rPr>
              <a:t>to recognise signs that I am loved in my family.</a:t>
            </a:r>
          </a:p>
        </p:txBody>
      </p:sp>
    </p:spTree>
    <p:extLst>
      <p:ext uri="{BB962C8B-B14F-4D97-AF65-F5344CB8AC3E}">
        <p14:creationId xmlns:p14="http://schemas.microsoft.com/office/powerpoint/2010/main" val="1819162715"/>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 name="Picture 97">
            <a:extLst>
              <a:ext uri="{FF2B5EF4-FFF2-40B4-BE49-F238E27FC236}">
                <a16:creationId xmlns:a16="http://schemas.microsoft.com/office/drawing/2014/main" xmlns="" id="{A1DDFA20-C2D2-42E1-B1B5-E42393F6391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0873" y="303375"/>
            <a:ext cx="5789936" cy="6178693"/>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94" name="Arrow: Right 93">
            <a:extLst>
              <a:ext uri="{FF2B5EF4-FFF2-40B4-BE49-F238E27FC236}">
                <a16:creationId xmlns:a16="http://schemas.microsoft.com/office/drawing/2014/main" xmlns="" id="{C6E0AD0E-564F-4A28-9A32-F50D3114C2B3}"/>
              </a:ext>
            </a:extLst>
          </p:cNvPr>
          <p:cNvSpPr/>
          <p:nvPr/>
        </p:nvSpPr>
        <p:spPr>
          <a:xfrm>
            <a:off x="6889861" y="5295799"/>
            <a:ext cx="2757591" cy="68885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Rectangle: Rounded Corners 30">
            <a:extLst>
              <a:ext uri="{FF2B5EF4-FFF2-40B4-BE49-F238E27FC236}">
                <a16:creationId xmlns:a16="http://schemas.microsoft.com/office/drawing/2014/main" xmlns="" id="{87FFD762-BC2E-4187-8234-0CE242609641}"/>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latin typeface="Arial"/>
                <a:cs typeface="Arial"/>
              </a:rPr>
              <a:t>5</a:t>
            </a:r>
            <a:r>
              <a:rPr lang="en-GB" sz="1000" dirty="0" smtClean="0">
                <a:solidFill>
                  <a:schemeClr val="tx1"/>
                </a:solidFill>
                <a:latin typeface="Arial"/>
                <a:cs typeface="Arial"/>
              </a:rPr>
              <a:t>.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1 –</a:t>
            </a:r>
            <a:endParaRPr lang="en-GB" sz="1000" dirty="0">
              <a:solidFill>
                <a:schemeClr val="tx1"/>
              </a:solidFill>
              <a:latin typeface="Arial"/>
              <a:cs typeface="Arial"/>
            </a:endParaRPr>
          </a:p>
        </p:txBody>
      </p:sp>
      <p:pic>
        <p:nvPicPr>
          <p:cNvPr id="7" name="Picture 6">
            <a:hlinkClick r:id="" action="ppaction://hlinkshowjump?jump=endshow"/>
            <a:extLst>
              <a:ext uri="{FF2B5EF4-FFF2-40B4-BE49-F238E27FC236}">
                <a16:creationId xmlns:a16="http://schemas.microsoft.com/office/drawing/2014/main" xmlns="" id="{253FCD17-5B57-47E4-984C-8A91593A40E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92" name="TextBox 91">
            <a:extLst>
              <a:ext uri="{FF2B5EF4-FFF2-40B4-BE49-F238E27FC236}">
                <a16:creationId xmlns:a16="http://schemas.microsoft.com/office/drawing/2014/main" xmlns="" id="{781D14E8-1835-4F81-BC20-2DCF4C90D0F9}"/>
              </a:ext>
            </a:extLst>
          </p:cNvPr>
          <p:cNvSpPr txBox="1"/>
          <p:nvPr/>
        </p:nvSpPr>
        <p:spPr>
          <a:xfrm>
            <a:off x="7022885" y="5452070"/>
            <a:ext cx="2294619" cy="338554"/>
          </a:xfrm>
          <a:prstGeom prst="rect">
            <a:avLst/>
          </a:prstGeom>
          <a:noFill/>
        </p:spPr>
        <p:txBody>
          <a:bodyPr wrap="none" rtlCol="0">
            <a:spAutoFit/>
          </a:bodyPr>
          <a:lstStyle/>
          <a:p>
            <a:r>
              <a:rPr lang="en-GB" sz="1600" dirty="0">
                <a:solidFill>
                  <a:schemeClr val="bg1"/>
                </a:solidFill>
              </a:rPr>
              <a:t>Key </a:t>
            </a:r>
            <a:r>
              <a:rPr lang="en-GB" sz="1600" dirty="0" smtClean="0">
                <a:solidFill>
                  <a:schemeClr val="bg1"/>
                </a:solidFill>
              </a:rPr>
              <a:t>words </a:t>
            </a:r>
            <a:r>
              <a:rPr lang="en-GB" sz="1600" dirty="0">
                <a:solidFill>
                  <a:schemeClr val="bg1"/>
                </a:solidFill>
              </a:rPr>
              <a:t>c</a:t>
            </a:r>
            <a:r>
              <a:rPr lang="en-GB" sz="1600" dirty="0" smtClean="0">
                <a:solidFill>
                  <a:schemeClr val="bg1"/>
                </a:solidFill>
              </a:rPr>
              <a:t>ontinued</a:t>
            </a:r>
            <a:r>
              <a:rPr lang="en-GB" sz="1600" dirty="0">
                <a:solidFill>
                  <a:schemeClr val="bg1"/>
                </a:solidFill>
              </a:rPr>
              <a:t>…</a:t>
            </a:r>
          </a:p>
        </p:txBody>
      </p:sp>
      <p:pic>
        <p:nvPicPr>
          <p:cNvPr id="96" name="Picture 95">
            <a:extLst>
              <a:ext uri="{FF2B5EF4-FFF2-40B4-BE49-F238E27FC236}">
                <a16:creationId xmlns:a16="http://schemas.microsoft.com/office/drawing/2014/main" xmlns="" id="{A2DAB538-7A2C-43F8-9276-2BC7FB2D71E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71756" y="1129539"/>
            <a:ext cx="4484674" cy="4221622"/>
          </a:xfrm>
          <a:prstGeom prst="rect">
            <a:avLst/>
          </a:prstGeom>
        </p:spPr>
      </p:pic>
      <p:sp>
        <p:nvSpPr>
          <p:cNvPr id="100" name="TextBox 99">
            <a:extLst>
              <a:ext uri="{FF2B5EF4-FFF2-40B4-BE49-F238E27FC236}">
                <a16:creationId xmlns:a16="http://schemas.microsoft.com/office/drawing/2014/main" xmlns="" id="{05987B2E-A5B7-47CC-9DC0-E89922BCA1DF}"/>
              </a:ext>
            </a:extLst>
          </p:cNvPr>
          <p:cNvSpPr txBox="1"/>
          <p:nvPr/>
        </p:nvSpPr>
        <p:spPr>
          <a:xfrm>
            <a:off x="843255" y="622309"/>
            <a:ext cx="1108897" cy="461665"/>
          </a:xfrm>
          <a:prstGeom prst="rect">
            <a:avLst/>
          </a:prstGeom>
          <a:noFill/>
        </p:spPr>
        <p:txBody>
          <a:bodyPr wrap="none" rtlCol="0">
            <a:spAutoFit/>
          </a:bodyPr>
          <a:lstStyle/>
          <a:p>
            <a:r>
              <a:rPr lang="en-GB" sz="2400" dirty="0">
                <a:latin typeface="Arial"/>
              </a:rPr>
              <a:t>unique	</a:t>
            </a:r>
          </a:p>
        </p:txBody>
      </p:sp>
      <p:sp>
        <p:nvSpPr>
          <p:cNvPr id="102" name="TextBox 101">
            <a:extLst>
              <a:ext uri="{FF2B5EF4-FFF2-40B4-BE49-F238E27FC236}">
                <a16:creationId xmlns:a16="http://schemas.microsoft.com/office/drawing/2014/main" xmlns="" id="{EF377F1C-B2D5-4781-912C-C7FFC103C960}"/>
              </a:ext>
            </a:extLst>
          </p:cNvPr>
          <p:cNvSpPr txBox="1"/>
          <p:nvPr/>
        </p:nvSpPr>
        <p:spPr>
          <a:xfrm>
            <a:off x="843255" y="1378063"/>
            <a:ext cx="954558" cy="461665"/>
          </a:xfrm>
          <a:prstGeom prst="rect">
            <a:avLst/>
          </a:prstGeom>
          <a:noFill/>
        </p:spPr>
        <p:txBody>
          <a:bodyPr wrap="none" rtlCol="0">
            <a:spAutoFit/>
          </a:bodyPr>
          <a:lstStyle/>
          <a:p>
            <a:r>
              <a:rPr lang="en-GB" sz="2400" dirty="0">
                <a:latin typeface="Arial"/>
              </a:rPr>
              <a:t>friend</a:t>
            </a:r>
          </a:p>
        </p:txBody>
      </p:sp>
      <p:sp>
        <p:nvSpPr>
          <p:cNvPr id="104" name="TextBox 103">
            <a:extLst>
              <a:ext uri="{FF2B5EF4-FFF2-40B4-BE49-F238E27FC236}">
                <a16:creationId xmlns:a16="http://schemas.microsoft.com/office/drawing/2014/main" xmlns="" id="{9629C7A4-D6A0-45B4-8C54-8F46ADA32B6C}"/>
              </a:ext>
            </a:extLst>
          </p:cNvPr>
          <p:cNvSpPr txBox="1"/>
          <p:nvPr/>
        </p:nvSpPr>
        <p:spPr>
          <a:xfrm>
            <a:off x="843255" y="2119218"/>
            <a:ext cx="1197764" cy="461665"/>
          </a:xfrm>
          <a:prstGeom prst="rect">
            <a:avLst/>
          </a:prstGeom>
          <a:noFill/>
        </p:spPr>
        <p:txBody>
          <a:bodyPr wrap="none" rtlCol="0">
            <a:spAutoFit/>
          </a:bodyPr>
          <a:lstStyle/>
          <a:p>
            <a:r>
              <a:rPr lang="en-GB" sz="2400" dirty="0">
                <a:latin typeface="Arial"/>
              </a:rPr>
              <a:t>respect</a:t>
            </a:r>
          </a:p>
        </p:txBody>
      </p:sp>
      <p:sp>
        <p:nvSpPr>
          <p:cNvPr id="105" name="TextBox 104">
            <a:extLst>
              <a:ext uri="{FF2B5EF4-FFF2-40B4-BE49-F238E27FC236}">
                <a16:creationId xmlns:a16="http://schemas.microsoft.com/office/drawing/2014/main" xmlns="" id="{23C88895-BBC2-4975-A023-69C1ED172873}"/>
              </a:ext>
            </a:extLst>
          </p:cNvPr>
          <p:cNvSpPr txBox="1"/>
          <p:nvPr/>
        </p:nvSpPr>
        <p:spPr>
          <a:xfrm>
            <a:off x="843254" y="2889571"/>
            <a:ext cx="1108446" cy="461665"/>
          </a:xfrm>
          <a:prstGeom prst="rect">
            <a:avLst/>
          </a:prstGeom>
          <a:noFill/>
        </p:spPr>
        <p:txBody>
          <a:bodyPr wrap="none" rtlCol="0">
            <a:spAutoFit/>
          </a:bodyPr>
          <a:lstStyle/>
          <a:p>
            <a:r>
              <a:rPr lang="en-GB" sz="2400" dirty="0">
                <a:latin typeface="Arial"/>
              </a:rPr>
              <a:t>secure</a:t>
            </a:r>
          </a:p>
        </p:txBody>
      </p:sp>
      <p:sp>
        <p:nvSpPr>
          <p:cNvPr id="106" name="TextBox 105">
            <a:extLst>
              <a:ext uri="{FF2B5EF4-FFF2-40B4-BE49-F238E27FC236}">
                <a16:creationId xmlns:a16="http://schemas.microsoft.com/office/drawing/2014/main" xmlns="" id="{CF155B51-95C2-4FCE-A304-D3E95F560C3A}"/>
              </a:ext>
            </a:extLst>
          </p:cNvPr>
          <p:cNvSpPr txBox="1"/>
          <p:nvPr/>
        </p:nvSpPr>
        <p:spPr>
          <a:xfrm>
            <a:off x="843253" y="3611148"/>
            <a:ext cx="766406" cy="461665"/>
          </a:xfrm>
          <a:prstGeom prst="rect">
            <a:avLst/>
          </a:prstGeom>
          <a:noFill/>
        </p:spPr>
        <p:txBody>
          <a:bodyPr wrap="none" rtlCol="0">
            <a:spAutoFit/>
          </a:bodyPr>
          <a:lstStyle/>
          <a:p>
            <a:r>
              <a:rPr lang="en-GB" sz="2400" dirty="0">
                <a:latin typeface="Arial"/>
              </a:rPr>
              <a:t>God</a:t>
            </a:r>
          </a:p>
        </p:txBody>
      </p:sp>
      <p:sp>
        <p:nvSpPr>
          <p:cNvPr id="108" name="TextBox 107">
            <a:extLst>
              <a:ext uri="{FF2B5EF4-FFF2-40B4-BE49-F238E27FC236}">
                <a16:creationId xmlns:a16="http://schemas.microsoft.com/office/drawing/2014/main" xmlns="" id="{CDB4E0A2-FD77-46CA-9618-0DF050672CEF}"/>
              </a:ext>
            </a:extLst>
          </p:cNvPr>
          <p:cNvSpPr txBox="1"/>
          <p:nvPr/>
        </p:nvSpPr>
        <p:spPr>
          <a:xfrm>
            <a:off x="843252" y="4365663"/>
            <a:ext cx="749274" cy="461665"/>
          </a:xfrm>
          <a:prstGeom prst="rect">
            <a:avLst/>
          </a:prstGeom>
          <a:noFill/>
        </p:spPr>
        <p:txBody>
          <a:bodyPr wrap="none" rtlCol="0">
            <a:spAutoFit/>
          </a:bodyPr>
          <a:lstStyle/>
          <a:p>
            <a:r>
              <a:rPr lang="en-GB" sz="2400" dirty="0">
                <a:latin typeface="Arial"/>
              </a:rPr>
              <a:t>love</a:t>
            </a:r>
          </a:p>
        </p:txBody>
      </p:sp>
      <p:sp>
        <p:nvSpPr>
          <p:cNvPr id="110" name="TextBox 109">
            <a:extLst>
              <a:ext uri="{FF2B5EF4-FFF2-40B4-BE49-F238E27FC236}">
                <a16:creationId xmlns:a16="http://schemas.microsoft.com/office/drawing/2014/main" xmlns="" id="{D710A943-E148-4076-8A1E-E3D4675B5355}"/>
              </a:ext>
            </a:extLst>
          </p:cNvPr>
          <p:cNvSpPr txBox="1"/>
          <p:nvPr/>
        </p:nvSpPr>
        <p:spPr>
          <a:xfrm>
            <a:off x="843253" y="5113036"/>
            <a:ext cx="783388" cy="461665"/>
          </a:xfrm>
          <a:prstGeom prst="rect">
            <a:avLst/>
          </a:prstGeom>
          <a:noFill/>
        </p:spPr>
        <p:txBody>
          <a:bodyPr wrap="none" rtlCol="0">
            <a:spAutoFit/>
          </a:bodyPr>
          <a:lstStyle/>
          <a:p>
            <a:r>
              <a:rPr lang="en-GB" sz="2400" dirty="0">
                <a:latin typeface="Arial"/>
              </a:rPr>
              <a:t>care</a:t>
            </a:r>
          </a:p>
        </p:txBody>
      </p:sp>
      <p:sp>
        <p:nvSpPr>
          <p:cNvPr id="112" name="TextBox 111">
            <a:extLst>
              <a:ext uri="{FF2B5EF4-FFF2-40B4-BE49-F238E27FC236}">
                <a16:creationId xmlns:a16="http://schemas.microsoft.com/office/drawing/2014/main" xmlns="" id="{F15A1949-1B3E-4239-9196-D3D19E29FDED}"/>
              </a:ext>
            </a:extLst>
          </p:cNvPr>
          <p:cNvSpPr txBox="1"/>
          <p:nvPr/>
        </p:nvSpPr>
        <p:spPr>
          <a:xfrm>
            <a:off x="945431" y="5850015"/>
            <a:ext cx="1864613" cy="461665"/>
          </a:xfrm>
          <a:prstGeom prst="rect">
            <a:avLst/>
          </a:prstGeom>
          <a:noFill/>
        </p:spPr>
        <p:txBody>
          <a:bodyPr wrap="none" rtlCol="0">
            <a:spAutoFit/>
          </a:bodyPr>
          <a:lstStyle/>
          <a:p>
            <a:r>
              <a:rPr lang="en-GB" sz="2400" dirty="0">
                <a:latin typeface="Arial"/>
              </a:rPr>
              <a:t>commitment</a:t>
            </a:r>
          </a:p>
        </p:txBody>
      </p:sp>
      <p:sp>
        <p:nvSpPr>
          <p:cNvPr id="113" name="TextBox 112">
            <a:extLst>
              <a:ext uri="{FF2B5EF4-FFF2-40B4-BE49-F238E27FC236}">
                <a16:creationId xmlns:a16="http://schemas.microsoft.com/office/drawing/2014/main" xmlns="" id="{76302E75-49DB-46A4-8FDE-2CFC586EE74F}"/>
              </a:ext>
            </a:extLst>
          </p:cNvPr>
          <p:cNvSpPr txBox="1"/>
          <p:nvPr/>
        </p:nvSpPr>
        <p:spPr>
          <a:xfrm>
            <a:off x="2242585" y="613920"/>
            <a:ext cx="1005954" cy="461665"/>
          </a:xfrm>
          <a:prstGeom prst="rect">
            <a:avLst/>
          </a:prstGeom>
          <a:noFill/>
        </p:spPr>
        <p:txBody>
          <a:bodyPr wrap="none" rtlCol="0">
            <a:spAutoFit/>
          </a:bodyPr>
          <a:lstStyle/>
          <a:p>
            <a:r>
              <a:rPr lang="en-GB" sz="2400" dirty="0">
                <a:latin typeface="Arial"/>
              </a:rPr>
              <a:t>stable</a:t>
            </a:r>
          </a:p>
        </p:txBody>
      </p:sp>
      <p:sp>
        <p:nvSpPr>
          <p:cNvPr id="114" name="TextBox 113">
            <a:extLst>
              <a:ext uri="{FF2B5EF4-FFF2-40B4-BE49-F238E27FC236}">
                <a16:creationId xmlns:a16="http://schemas.microsoft.com/office/drawing/2014/main" xmlns="" id="{AA4527B0-6DAB-4B8A-8B9A-7563CDFB560D}"/>
              </a:ext>
            </a:extLst>
          </p:cNvPr>
          <p:cNvSpPr txBox="1"/>
          <p:nvPr/>
        </p:nvSpPr>
        <p:spPr>
          <a:xfrm>
            <a:off x="2242586" y="1383331"/>
            <a:ext cx="1467619" cy="461665"/>
          </a:xfrm>
          <a:prstGeom prst="rect">
            <a:avLst/>
          </a:prstGeom>
          <a:noFill/>
        </p:spPr>
        <p:txBody>
          <a:bodyPr wrap="none" rtlCol="0">
            <a:spAutoFit/>
          </a:bodyPr>
          <a:lstStyle/>
          <a:p>
            <a:r>
              <a:rPr lang="en-GB" sz="2400" dirty="0">
                <a:latin typeface="Arial"/>
              </a:rPr>
              <a:t>important</a:t>
            </a:r>
          </a:p>
        </p:txBody>
      </p:sp>
      <p:sp>
        <p:nvSpPr>
          <p:cNvPr id="116" name="TextBox 115">
            <a:extLst>
              <a:ext uri="{FF2B5EF4-FFF2-40B4-BE49-F238E27FC236}">
                <a16:creationId xmlns:a16="http://schemas.microsoft.com/office/drawing/2014/main" xmlns="" id="{50317DCD-D25E-4C53-8AEF-03CB7AEF3538}"/>
              </a:ext>
            </a:extLst>
          </p:cNvPr>
          <p:cNvSpPr txBox="1"/>
          <p:nvPr/>
        </p:nvSpPr>
        <p:spPr>
          <a:xfrm>
            <a:off x="2242585" y="2133817"/>
            <a:ext cx="1300356" cy="461665"/>
          </a:xfrm>
          <a:prstGeom prst="rect">
            <a:avLst/>
          </a:prstGeom>
          <a:noFill/>
        </p:spPr>
        <p:txBody>
          <a:bodyPr wrap="none" rtlCol="0">
            <a:spAutoFit/>
          </a:bodyPr>
          <a:lstStyle/>
          <a:p>
            <a:r>
              <a:rPr lang="en-GB" sz="2400" dirty="0">
                <a:latin typeface="Arial"/>
              </a:rPr>
              <a:t>different</a:t>
            </a:r>
          </a:p>
        </p:txBody>
      </p:sp>
      <p:sp>
        <p:nvSpPr>
          <p:cNvPr id="118" name="TextBox 117">
            <a:extLst>
              <a:ext uri="{FF2B5EF4-FFF2-40B4-BE49-F238E27FC236}">
                <a16:creationId xmlns:a16="http://schemas.microsoft.com/office/drawing/2014/main" xmlns="" id="{8CF816A9-7E81-4595-BD21-34BCE7E0E44C}"/>
              </a:ext>
            </a:extLst>
          </p:cNvPr>
          <p:cNvSpPr txBox="1"/>
          <p:nvPr/>
        </p:nvSpPr>
        <p:spPr>
          <a:xfrm>
            <a:off x="2242585" y="2874972"/>
            <a:ext cx="1142711" cy="461665"/>
          </a:xfrm>
          <a:prstGeom prst="rect">
            <a:avLst/>
          </a:prstGeom>
          <a:noFill/>
        </p:spPr>
        <p:txBody>
          <a:bodyPr wrap="none" rtlCol="0">
            <a:spAutoFit/>
          </a:bodyPr>
          <a:lstStyle/>
          <a:p>
            <a:r>
              <a:rPr lang="en-GB" sz="2400" dirty="0">
                <a:latin typeface="Arial"/>
              </a:rPr>
              <a:t>special</a:t>
            </a:r>
          </a:p>
        </p:txBody>
      </p:sp>
      <p:sp>
        <p:nvSpPr>
          <p:cNvPr id="120" name="TextBox 119">
            <a:extLst>
              <a:ext uri="{FF2B5EF4-FFF2-40B4-BE49-F238E27FC236}">
                <a16:creationId xmlns:a16="http://schemas.microsoft.com/office/drawing/2014/main" xmlns="" id="{0E891F26-C527-4105-9DBE-F7AB51E7DA9F}"/>
              </a:ext>
            </a:extLst>
          </p:cNvPr>
          <p:cNvSpPr txBox="1"/>
          <p:nvPr/>
        </p:nvSpPr>
        <p:spPr>
          <a:xfrm>
            <a:off x="2242584" y="3596549"/>
            <a:ext cx="903162" cy="461665"/>
          </a:xfrm>
          <a:prstGeom prst="rect">
            <a:avLst/>
          </a:prstGeom>
          <a:noFill/>
        </p:spPr>
        <p:txBody>
          <a:bodyPr wrap="none" rtlCol="0">
            <a:spAutoFit/>
          </a:bodyPr>
          <a:lstStyle/>
          <a:p>
            <a:r>
              <a:rPr lang="en-GB" sz="2400" dirty="0">
                <a:latin typeface="Arial"/>
              </a:rPr>
              <a:t>signs</a:t>
            </a:r>
          </a:p>
        </p:txBody>
      </p:sp>
      <p:sp>
        <p:nvSpPr>
          <p:cNvPr id="122" name="TextBox 121">
            <a:extLst>
              <a:ext uri="{FF2B5EF4-FFF2-40B4-BE49-F238E27FC236}">
                <a16:creationId xmlns:a16="http://schemas.microsoft.com/office/drawing/2014/main" xmlns="" id="{0B224FB7-08F8-4E56-BEEA-5CE8AD09CCA7}"/>
              </a:ext>
            </a:extLst>
          </p:cNvPr>
          <p:cNvSpPr txBox="1"/>
          <p:nvPr/>
        </p:nvSpPr>
        <p:spPr>
          <a:xfrm>
            <a:off x="2242583" y="4351064"/>
            <a:ext cx="1177125" cy="461665"/>
          </a:xfrm>
          <a:prstGeom prst="rect">
            <a:avLst/>
          </a:prstGeom>
          <a:noFill/>
        </p:spPr>
        <p:txBody>
          <a:bodyPr wrap="none" rtlCol="0">
            <a:spAutoFit/>
          </a:bodyPr>
          <a:lstStyle/>
          <a:p>
            <a:r>
              <a:rPr lang="en-GB" sz="2400" dirty="0">
                <a:latin typeface="Arial"/>
              </a:rPr>
              <a:t>healthy</a:t>
            </a:r>
          </a:p>
        </p:txBody>
      </p:sp>
      <p:sp>
        <p:nvSpPr>
          <p:cNvPr id="124" name="TextBox 123">
            <a:extLst>
              <a:ext uri="{FF2B5EF4-FFF2-40B4-BE49-F238E27FC236}">
                <a16:creationId xmlns:a16="http://schemas.microsoft.com/office/drawing/2014/main" xmlns="" id="{5E48B82E-CCCC-40AD-BA06-0C24A5359804}"/>
              </a:ext>
            </a:extLst>
          </p:cNvPr>
          <p:cNvSpPr txBox="1"/>
          <p:nvPr/>
        </p:nvSpPr>
        <p:spPr>
          <a:xfrm>
            <a:off x="2242583" y="5098437"/>
            <a:ext cx="766406" cy="461665"/>
          </a:xfrm>
          <a:prstGeom prst="rect">
            <a:avLst/>
          </a:prstGeom>
          <a:noFill/>
        </p:spPr>
        <p:txBody>
          <a:bodyPr wrap="none" rtlCol="0">
            <a:spAutoFit/>
          </a:bodyPr>
          <a:lstStyle/>
          <a:p>
            <a:r>
              <a:rPr lang="en-GB" sz="2400" dirty="0">
                <a:latin typeface="Arial"/>
              </a:rPr>
              <a:t>safe</a:t>
            </a:r>
          </a:p>
        </p:txBody>
      </p:sp>
      <p:sp>
        <p:nvSpPr>
          <p:cNvPr id="128" name="TextBox 127">
            <a:extLst>
              <a:ext uri="{FF2B5EF4-FFF2-40B4-BE49-F238E27FC236}">
                <a16:creationId xmlns:a16="http://schemas.microsoft.com/office/drawing/2014/main" xmlns="" id="{2B020A8B-8C5E-462C-8E9C-76CF3D032BD2}"/>
              </a:ext>
            </a:extLst>
          </p:cNvPr>
          <p:cNvSpPr txBox="1"/>
          <p:nvPr/>
        </p:nvSpPr>
        <p:spPr>
          <a:xfrm>
            <a:off x="3778004" y="626340"/>
            <a:ext cx="1707619" cy="461665"/>
          </a:xfrm>
          <a:prstGeom prst="rect">
            <a:avLst/>
          </a:prstGeom>
          <a:noFill/>
        </p:spPr>
        <p:txBody>
          <a:bodyPr wrap="none" rtlCol="0">
            <a:spAutoFit/>
          </a:bodyPr>
          <a:lstStyle/>
          <a:p>
            <a:r>
              <a:rPr lang="en-GB" sz="2400" dirty="0">
                <a:latin typeface="Arial"/>
              </a:rPr>
              <a:t>boundaries</a:t>
            </a:r>
          </a:p>
        </p:txBody>
      </p:sp>
      <p:sp>
        <p:nvSpPr>
          <p:cNvPr id="130" name="TextBox 129">
            <a:extLst>
              <a:ext uri="{FF2B5EF4-FFF2-40B4-BE49-F238E27FC236}">
                <a16:creationId xmlns:a16="http://schemas.microsoft.com/office/drawing/2014/main" xmlns="" id="{17F06BA6-79BE-4E71-83EF-2328C3AAF415}"/>
              </a:ext>
            </a:extLst>
          </p:cNvPr>
          <p:cNvSpPr txBox="1"/>
          <p:nvPr/>
        </p:nvSpPr>
        <p:spPr>
          <a:xfrm>
            <a:off x="3778004" y="1359401"/>
            <a:ext cx="1399392" cy="461665"/>
          </a:xfrm>
          <a:prstGeom prst="rect">
            <a:avLst/>
          </a:prstGeom>
          <a:noFill/>
        </p:spPr>
        <p:txBody>
          <a:bodyPr wrap="none" rtlCol="0">
            <a:spAutoFit/>
          </a:bodyPr>
          <a:lstStyle/>
          <a:p>
            <a:r>
              <a:rPr lang="en-GB" sz="2400" dirty="0">
                <a:latin typeface="Arial"/>
              </a:rPr>
              <a:t>kindness</a:t>
            </a:r>
          </a:p>
        </p:txBody>
      </p:sp>
      <p:sp>
        <p:nvSpPr>
          <p:cNvPr id="132" name="TextBox 131">
            <a:extLst>
              <a:ext uri="{FF2B5EF4-FFF2-40B4-BE49-F238E27FC236}">
                <a16:creationId xmlns:a16="http://schemas.microsoft.com/office/drawing/2014/main" xmlns="" id="{1F076347-18E4-4272-A254-553A0B75CF70}"/>
              </a:ext>
            </a:extLst>
          </p:cNvPr>
          <p:cNvSpPr txBox="1"/>
          <p:nvPr/>
        </p:nvSpPr>
        <p:spPr>
          <a:xfrm>
            <a:off x="3778004" y="2115154"/>
            <a:ext cx="1177125" cy="461665"/>
          </a:xfrm>
          <a:prstGeom prst="rect">
            <a:avLst/>
          </a:prstGeom>
          <a:noFill/>
        </p:spPr>
        <p:txBody>
          <a:bodyPr wrap="none" rtlCol="0">
            <a:spAutoFit/>
          </a:bodyPr>
          <a:lstStyle/>
          <a:p>
            <a:r>
              <a:rPr lang="en-GB" sz="2400" dirty="0">
                <a:latin typeface="Arial"/>
              </a:rPr>
              <a:t>teasing</a:t>
            </a:r>
          </a:p>
        </p:txBody>
      </p:sp>
      <p:sp>
        <p:nvSpPr>
          <p:cNvPr id="134" name="TextBox 133">
            <a:extLst>
              <a:ext uri="{FF2B5EF4-FFF2-40B4-BE49-F238E27FC236}">
                <a16:creationId xmlns:a16="http://schemas.microsoft.com/office/drawing/2014/main" xmlns="" id="{C1CF5FE7-D082-4027-B4D5-566078AA9F2A}"/>
              </a:ext>
            </a:extLst>
          </p:cNvPr>
          <p:cNvSpPr txBox="1"/>
          <p:nvPr/>
        </p:nvSpPr>
        <p:spPr>
          <a:xfrm>
            <a:off x="3778003" y="2858194"/>
            <a:ext cx="1228371" cy="461665"/>
          </a:xfrm>
          <a:prstGeom prst="rect">
            <a:avLst/>
          </a:prstGeom>
          <a:noFill/>
        </p:spPr>
        <p:txBody>
          <a:bodyPr wrap="none" rtlCol="0">
            <a:spAutoFit/>
          </a:bodyPr>
          <a:lstStyle/>
          <a:p>
            <a:r>
              <a:rPr lang="en-GB" sz="2400" dirty="0">
                <a:latin typeface="Arial"/>
              </a:rPr>
              <a:t>bullying</a:t>
            </a:r>
          </a:p>
        </p:txBody>
      </p:sp>
      <p:sp>
        <p:nvSpPr>
          <p:cNvPr id="136" name="TextBox 135">
            <a:extLst>
              <a:ext uri="{FF2B5EF4-FFF2-40B4-BE49-F238E27FC236}">
                <a16:creationId xmlns:a16="http://schemas.microsoft.com/office/drawing/2014/main" xmlns="" id="{25211F92-8206-4034-81EE-F3610746092D}"/>
              </a:ext>
            </a:extLst>
          </p:cNvPr>
          <p:cNvSpPr txBox="1"/>
          <p:nvPr/>
        </p:nvSpPr>
        <p:spPr>
          <a:xfrm>
            <a:off x="3778002" y="3596549"/>
            <a:ext cx="1228221" cy="461665"/>
          </a:xfrm>
          <a:prstGeom prst="rect">
            <a:avLst/>
          </a:prstGeom>
          <a:noFill/>
        </p:spPr>
        <p:txBody>
          <a:bodyPr wrap="none" rtlCol="0">
            <a:spAutoFit/>
          </a:bodyPr>
          <a:lstStyle/>
          <a:p>
            <a:r>
              <a:rPr lang="en-GB" sz="2400" dirty="0">
                <a:latin typeface="Arial"/>
              </a:rPr>
              <a:t>positive</a:t>
            </a:r>
          </a:p>
        </p:txBody>
      </p:sp>
      <p:sp>
        <p:nvSpPr>
          <p:cNvPr id="138" name="TextBox 137">
            <a:extLst>
              <a:ext uri="{FF2B5EF4-FFF2-40B4-BE49-F238E27FC236}">
                <a16:creationId xmlns:a16="http://schemas.microsoft.com/office/drawing/2014/main" xmlns="" id="{4B8CB931-72C8-4B21-B71A-2E31DFFDEA9F}"/>
              </a:ext>
            </a:extLst>
          </p:cNvPr>
          <p:cNvSpPr txBox="1"/>
          <p:nvPr/>
        </p:nvSpPr>
        <p:spPr>
          <a:xfrm>
            <a:off x="3778001" y="4336465"/>
            <a:ext cx="1348296" cy="461665"/>
          </a:xfrm>
          <a:prstGeom prst="rect">
            <a:avLst/>
          </a:prstGeom>
          <a:noFill/>
        </p:spPr>
        <p:txBody>
          <a:bodyPr wrap="none" rtlCol="0">
            <a:spAutoFit/>
          </a:bodyPr>
          <a:lstStyle/>
          <a:p>
            <a:r>
              <a:rPr lang="en-GB" sz="2400" dirty="0">
                <a:latin typeface="Arial"/>
              </a:rPr>
              <a:t>negative</a:t>
            </a:r>
          </a:p>
        </p:txBody>
      </p:sp>
      <p:sp>
        <p:nvSpPr>
          <p:cNvPr id="140" name="TextBox 139">
            <a:extLst>
              <a:ext uri="{FF2B5EF4-FFF2-40B4-BE49-F238E27FC236}">
                <a16:creationId xmlns:a16="http://schemas.microsoft.com/office/drawing/2014/main" xmlns="" id="{CCCC641B-74EA-492D-BA08-FCC22488BD70}"/>
              </a:ext>
            </a:extLst>
          </p:cNvPr>
          <p:cNvSpPr txBox="1"/>
          <p:nvPr/>
        </p:nvSpPr>
        <p:spPr>
          <a:xfrm>
            <a:off x="3778001" y="5089106"/>
            <a:ext cx="1035760" cy="461665"/>
          </a:xfrm>
          <a:prstGeom prst="rect">
            <a:avLst/>
          </a:prstGeom>
          <a:noFill/>
        </p:spPr>
        <p:txBody>
          <a:bodyPr wrap="none" rtlCol="0">
            <a:spAutoFit/>
          </a:bodyPr>
          <a:lstStyle/>
          <a:p>
            <a:r>
              <a:rPr lang="en-GB" sz="2400" dirty="0">
                <a:latin typeface="Arial"/>
              </a:rPr>
              <a:t>wrong</a:t>
            </a:r>
          </a:p>
        </p:txBody>
      </p:sp>
      <p:sp>
        <p:nvSpPr>
          <p:cNvPr id="142" name="TextBox 141">
            <a:extLst>
              <a:ext uri="{FF2B5EF4-FFF2-40B4-BE49-F238E27FC236}">
                <a16:creationId xmlns:a16="http://schemas.microsoft.com/office/drawing/2014/main" xmlns="" id="{086A8B12-4000-4BC7-87E8-61DFA2879289}"/>
              </a:ext>
            </a:extLst>
          </p:cNvPr>
          <p:cNvSpPr txBox="1"/>
          <p:nvPr/>
        </p:nvSpPr>
        <p:spPr>
          <a:xfrm>
            <a:off x="3766890" y="5825280"/>
            <a:ext cx="2015696" cy="461665"/>
          </a:xfrm>
          <a:prstGeom prst="rect">
            <a:avLst/>
          </a:prstGeom>
          <a:noFill/>
        </p:spPr>
        <p:txBody>
          <a:bodyPr wrap="none" rtlCol="0">
            <a:spAutoFit/>
          </a:bodyPr>
          <a:lstStyle/>
          <a:p>
            <a:r>
              <a:rPr lang="en-GB" sz="2400" dirty="0">
                <a:latin typeface="Arial"/>
              </a:rPr>
              <a:t>unacceptable</a:t>
            </a:r>
          </a:p>
        </p:txBody>
      </p:sp>
      <p:sp>
        <p:nvSpPr>
          <p:cNvPr id="146" name="TextBox 145">
            <a:extLst>
              <a:ext uri="{FF2B5EF4-FFF2-40B4-BE49-F238E27FC236}">
                <a16:creationId xmlns:a16="http://schemas.microsoft.com/office/drawing/2014/main" xmlns="" id="{7DE0D669-7FF2-4C1D-93DF-95EDED4E9090}"/>
              </a:ext>
            </a:extLst>
          </p:cNvPr>
          <p:cNvSpPr txBox="1"/>
          <p:nvPr/>
        </p:nvSpPr>
        <p:spPr>
          <a:xfrm>
            <a:off x="5085729" y="2864305"/>
            <a:ext cx="800520" cy="461665"/>
          </a:xfrm>
          <a:prstGeom prst="rect">
            <a:avLst/>
          </a:prstGeom>
          <a:noFill/>
        </p:spPr>
        <p:txBody>
          <a:bodyPr wrap="none" rtlCol="0">
            <a:spAutoFit/>
          </a:bodyPr>
          <a:lstStyle/>
          <a:p>
            <a:r>
              <a:rPr lang="en-GB" sz="2400" dirty="0">
                <a:latin typeface="Arial"/>
              </a:rPr>
              <a:t>truth</a:t>
            </a:r>
          </a:p>
        </p:txBody>
      </p:sp>
      <p:sp>
        <p:nvSpPr>
          <p:cNvPr id="148" name="TextBox 147">
            <a:extLst>
              <a:ext uri="{FF2B5EF4-FFF2-40B4-BE49-F238E27FC236}">
                <a16:creationId xmlns:a16="http://schemas.microsoft.com/office/drawing/2014/main" xmlns="" id="{541F57B3-EAB1-419A-9279-A325744FDA3A}"/>
              </a:ext>
            </a:extLst>
          </p:cNvPr>
          <p:cNvSpPr txBox="1"/>
          <p:nvPr/>
        </p:nvSpPr>
        <p:spPr>
          <a:xfrm>
            <a:off x="5085729" y="3585976"/>
            <a:ext cx="646481" cy="461665"/>
          </a:xfrm>
          <a:prstGeom prst="rect">
            <a:avLst/>
          </a:prstGeom>
          <a:noFill/>
        </p:spPr>
        <p:txBody>
          <a:bodyPr wrap="none" rtlCol="0">
            <a:spAutoFit/>
          </a:bodyPr>
          <a:lstStyle/>
          <a:p>
            <a:r>
              <a:rPr lang="en-GB" sz="2400" dirty="0">
                <a:latin typeface="Arial"/>
              </a:rPr>
              <a:t>lies</a:t>
            </a:r>
          </a:p>
        </p:txBody>
      </p:sp>
    </p:spTree>
    <p:extLst>
      <p:ext uri="{BB962C8B-B14F-4D97-AF65-F5344CB8AC3E}">
        <p14:creationId xmlns:p14="http://schemas.microsoft.com/office/powerpoint/2010/main" val="3684239073"/>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 name="Picture 97">
            <a:extLst>
              <a:ext uri="{FF2B5EF4-FFF2-40B4-BE49-F238E27FC236}">
                <a16:creationId xmlns:a16="http://schemas.microsoft.com/office/drawing/2014/main" xmlns="" id="{A1DDFA20-C2D2-42E1-B1B5-E42393F6391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0873" y="303376"/>
            <a:ext cx="5357985" cy="5336849"/>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31" name="Rectangle: Rounded Corners 30">
            <a:extLst>
              <a:ext uri="{FF2B5EF4-FFF2-40B4-BE49-F238E27FC236}">
                <a16:creationId xmlns:a16="http://schemas.microsoft.com/office/drawing/2014/main" xmlns="" id="{87FFD762-BC2E-4187-8234-0CE242609641}"/>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latin typeface="Arial"/>
                <a:cs typeface="Arial"/>
              </a:rPr>
              <a:t>6</a:t>
            </a:r>
            <a:r>
              <a:rPr lang="en-GB" sz="1000" dirty="0" smtClean="0">
                <a:solidFill>
                  <a:schemeClr val="tx1"/>
                </a:solidFill>
                <a:latin typeface="Arial"/>
                <a:cs typeface="Arial"/>
              </a:rPr>
              <a:t>.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1 –</a:t>
            </a:r>
            <a:endParaRPr lang="en-GB" sz="1000" dirty="0">
              <a:solidFill>
                <a:schemeClr val="tx1"/>
              </a:solidFill>
              <a:latin typeface="Arial"/>
              <a:cs typeface="Arial"/>
            </a:endParaRPr>
          </a:p>
        </p:txBody>
      </p:sp>
      <p:pic>
        <p:nvPicPr>
          <p:cNvPr id="7" name="Picture 6">
            <a:hlinkClick r:id="" action="ppaction://hlinkshowjump?jump=endshow"/>
            <a:extLst>
              <a:ext uri="{FF2B5EF4-FFF2-40B4-BE49-F238E27FC236}">
                <a16:creationId xmlns:a16="http://schemas.microsoft.com/office/drawing/2014/main" xmlns="" id="{253FCD17-5B57-47E4-984C-8A91593A40E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pic>
        <p:nvPicPr>
          <p:cNvPr id="96" name="Picture 95">
            <a:extLst>
              <a:ext uri="{FF2B5EF4-FFF2-40B4-BE49-F238E27FC236}">
                <a16:creationId xmlns:a16="http://schemas.microsoft.com/office/drawing/2014/main" xmlns="" id="{A2DAB538-7A2C-43F8-9276-2BC7FB2D71E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60856" y="1290135"/>
            <a:ext cx="4586854" cy="4221622"/>
          </a:xfrm>
          <a:prstGeom prst="rect">
            <a:avLst/>
          </a:prstGeom>
        </p:spPr>
      </p:pic>
      <p:sp>
        <p:nvSpPr>
          <p:cNvPr id="100" name="TextBox 99">
            <a:extLst>
              <a:ext uri="{FF2B5EF4-FFF2-40B4-BE49-F238E27FC236}">
                <a16:creationId xmlns:a16="http://schemas.microsoft.com/office/drawing/2014/main" xmlns="" id="{05987B2E-A5B7-47CC-9DC0-E89922BCA1DF}"/>
              </a:ext>
            </a:extLst>
          </p:cNvPr>
          <p:cNvSpPr txBox="1"/>
          <p:nvPr/>
        </p:nvSpPr>
        <p:spPr>
          <a:xfrm>
            <a:off x="770270" y="563913"/>
            <a:ext cx="869349" cy="461665"/>
          </a:xfrm>
          <a:prstGeom prst="rect">
            <a:avLst/>
          </a:prstGeom>
          <a:noFill/>
        </p:spPr>
        <p:txBody>
          <a:bodyPr wrap="none" rtlCol="0">
            <a:spAutoFit/>
          </a:bodyPr>
          <a:lstStyle/>
          <a:p>
            <a:r>
              <a:rPr lang="en-GB" sz="2400" dirty="0">
                <a:latin typeface="Arial"/>
              </a:rPr>
              <a:t>head</a:t>
            </a:r>
          </a:p>
        </p:txBody>
      </p:sp>
      <p:sp>
        <p:nvSpPr>
          <p:cNvPr id="102" name="TextBox 101">
            <a:extLst>
              <a:ext uri="{FF2B5EF4-FFF2-40B4-BE49-F238E27FC236}">
                <a16:creationId xmlns:a16="http://schemas.microsoft.com/office/drawing/2014/main" xmlns="" id="{EF377F1C-B2D5-4781-912C-C7FFC103C960}"/>
              </a:ext>
            </a:extLst>
          </p:cNvPr>
          <p:cNvSpPr txBox="1"/>
          <p:nvPr/>
        </p:nvSpPr>
        <p:spPr>
          <a:xfrm>
            <a:off x="770269" y="1202875"/>
            <a:ext cx="834784" cy="461665"/>
          </a:xfrm>
          <a:prstGeom prst="rect">
            <a:avLst/>
          </a:prstGeom>
          <a:noFill/>
        </p:spPr>
        <p:txBody>
          <a:bodyPr wrap="none" rtlCol="0">
            <a:spAutoFit/>
          </a:bodyPr>
          <a:lstStyle/>
          <a:p>
            <a:r>
              <a:rPr lang="en-GB" sz="2400" dirty="0">
                <a:latin typeface="Arial"/>
              </a:rPr>
              <a:t>eyes</a:t>
            </a:r>
          </a:p>
        </p:txBody>
      </p:sp>
      <p:sp>
        <p:nvSpPr>
          <p:cNvPr id="104" name="TextBox 103">
            <a:extLst>
              <a:ext uri="{FF2B5EF4-FFF2-40B4-BE49-F238E27FC236}">
                <a16:creationId xmlns:a16="http://schemas.microsoft.com/office/drawing/2014/main" xmlns="" id="{9629C7A4-D6A0-45B4-8C54-8F46ADA32B6C}"/>
              </a:ext>
            </a:extLst>
          </p:cNvPr>
          <p:cNvSpPr txBox="1"/>
          <p:nvPr/>
        </p:nvSpPr>
        <p:spPr>
          <a:xfrm>
            <a:off x="784866" y="1856436"/>
            <a:ext cx="852066" cy="461665"/>
          </a:xfrm>
          <a:prstGeom prst="rect">
            <a:avLst/>
          </a:prstGeom>
          <a:noFill/>
        </p:spPr>
        <p:txBody>
          <a:bodyPr wrap="none" rtlCol="0">
            <a:spAutoFit/>
          </a:bodyPr>
          <a:lstStyle/>
          <a:p>
            <a:r>
              <a:rPr lang="en-GB" sz="2400" dirty="0">
                <a:latin typeface="Arial"/>
              </a:rPr>
              <a:t>nose</a:t>
            </a:r>
          </a:p>
        </p:txBody>
      </p:sp>
      <p:sp>
        <p:nvSpPr>
          <p:cNvPr id="105" name="TextBox 104">
            <a:extLst>
              <a:ext uri="{FF2B5EF4-FFF2-40B4-BE49-F238E27FC236}">
                <a16:creationId xmlns:a16="http://schemas.microsoft.com/office/drawing/2014/main" xmlns="" id="{23C88895-BBC2-4975-A023-69C1ED172873}"/>
              </a:ext>
            </a:extLst>
          </p:cNvPr>
          <p:cNvSpPr txBox="1"/>
          <p:nvPr/>
        </p:nvSpPr>
        <p:spPr>
          <a:xfrm>
            <a:off x="770269" y="2480799"/>
            <a:ext cx="1040068" cy="461665"/>
          </a:xfrm>
          <a:prstGeom prst="rect">
            <a:avLst/>
          </a:prstGeom>
          <a:noFill/>
        </p:spPr>
        <p:txBody>
          <a:bodyPr wrap="none" rtlCol="0">
            <a:spAutoFit/>
          </a:bodyPr>
          <a:lstStyle/>
          <a:p>
            <a:r>
              <a:rPr lang="en-GB" sz="2400" dirty="0">
                <a:latin typeface="Arial"/>
              </a:rPr>
              <a:t>mouth</a:t>
            </a:r>
          </a:p>
        </p:txBody>
      </p:sp>
      <p:sp>
        <p:nvSpPr>
          <p:cNvPr id="106" name="TextBox 105">
            <a:extLst>
              <a:ext uri="{FF2B5EF4-FFF2-40B4-BE49-F238E27FC236}">
                <a16:creationId xmlns:a16="http://schemas.microsoft.com/office/drawing/2014/main" xmlns="" id="{CF155B51-95C2-4FCE-A304-D3E95F560C3A}"/>
              </a:ext>
            </a:extLst>
          </p:cNvPr>
          <p:cNvSpPr txBox="1"/>
          <p:nvPr/>
        </p:nvSpPr>
        <p:spPr>
          <a:xfrm>
            <a:off x="784865" y="3114782"/>
            <a:ext cx="869198" cy="461665"/>
          </a:xfrm>
          <a:prstGeom prst="rect">
            <a:avLst/>
          </a:prstGeom>
          <a:noFill/>
        </p:spPr>
        <p:txBody>
          <a:bodyPr wrap="none" rtlCol="0">
            <a:spAutoFit/>
          </a:bodyPr>
          <a:lstStyle/>
          <a:p>
            <a:r>
              <a:rPr lang="en-GB" sz="2400" dirty="0">
                <a:latin typeface="Arial"/>
              </a:rPr>
              <a:t>teeth</a:t>
            </a:r>
          </a:p>
        </p:txBody>
      </p:sp>
      <p:sp>
        <p:nvSpPr>
          <p:cNvPr id="108" name="TextBox 107">
            <a:extLst>
              <a:ext uri="{FF2B5EF4-FFF2-40B4-BE49-F238E27FC236}">
                <a16:creationId xmlns:a16="http://schemas.microsoft.com/office/drawing/2014/main" xmlns="" id="{CDB4E0A2-FD77-46CA-9618-0DF050672CEF}"/>
              </a:ext>
            </a:extLst>
          </p:cNvPr>
          <p:cNvSpPr txBox="1"/>
          <p:nvPr/>
        </p:nvSpPr>
        <p:spPr>
          <a:xfrm>
            <a:off x="784864" y="3752505"/>
            <a:ext cx="1126029" cy="461665"/>
          </a:xfrm>
          <a:prstGeom prst="rect">
            <a:avLst/>
          </a:prstGeom>
          <a:noFill/>
        </p:spPr>
        <p:txBody>
          <a:bodyPr wrap="none" rtlCol="0">
            <a:spAutoFit/>
          </a:bodyPr>
          <a:lstStyle/>
          <a:p>
            <a:r>
              <a:rPr lang="en-GB" sz="2400" dirty="0">
                <a:latin typeface="Arial"/>
              </a:rPr>
              <a:t>tongue</a:t>
            </a:r>
          </a:p>
        </p:txBody>
      </p:sp>
      <p:sp>
        <p:nvSpPr>
          <p:cNvPr id="110" name="TextBox 109">
            <a:extLst>
              <a:ext uri="{FF2B5EF4-FFF2-40B4-BE49-F238E27FC236}">
                <a16:creationId xmlns:a16="http://schemas.microsoft.com/office/drawing/2014/main" xmlns="" id="{D710A943-E148-4076-8A1E-E3D4675B5355}"/>
              </a:ext>
            </a:extLst>
          </p:cNvPr>
          <p:cNvSpPr txBox="1"/>
          <p:nvPr/>
        </p:nvSpPr>
        <p:spPr>
          <a:xfrm>
            <a:off x="784864" y="4412284"/>
            <a:ext cx="979755" cy="461665"/>
          </a:xfrm>
          <a:prstGeom prst="rect">
            <a:avLst/>
          </a:prstGeom>
          <a:noFill/>
        </p:spPr>
        <p:txBody>
          <a:bodyPr wrap="none" rtlCol="0">
            <a:spAutoFit/>
          </a:bodyPr>
          <a:lstStyle/>
          <a:p>
            <a:r>
              <a:rPr lang="en-GB" sz="2400" dirty="0">
                <a:latin typeface="Arial"/>
              </a:rPr>
              <a:t>throat</a:t>
            </a:r>
          </a:p>
        </p:txBody>
      </p:sp>
      <p:sp>
        <p:nvSpPr>
          <p:cNvPr id="112" name="TextBox 111">
            <a:extLst>
              <a:ext uri="{FF2B5EF4-FFF2-40B4-BE49-F238E27FC236}">
                <a16:creationId xmlns:a16="http://schemas.microsoft.com/office/drawing/2014/main" xmlns="" id="{F15A1949-1B3E-4239-9196-D3D19E29FDED}"/>
              </a:ext>
            </a:extLst>
          </p:cNvPr>
          <p:cNvSpPr txBox="1"/>
          <p:nvPr/>
        </p:nvSpPr>
        <p:spPr>
          <a:xfrm>
            <a:off x="1015024" y="5050057"/>
            <a:ext cx="838691" cy="461665"/>
          </a:xfrm>
          <a:prstGeom prst="rect">
            <a:avLst/>
          </a:prstGeom>
          <a:noFill/>
        </p:spPr>
        <p:txBody>
          <a:bodyPr wrap="none" rtlCol="0">
            <a:spAutoFit/>
          </a:bodyPr>
          <a:lstStyle/>
          <a:p>
            <a:r>
              <a:rPr lang="en-GB" sz="2400" dirty="0">
                <a:latin typeface="Arial"/>
              </a:rPr>
              <a:t>neck</a:t>
            </a:r>
          </a:p>
        </p:txBody>
      </p:sp>
      <p:sp>
        <p:nvSpPr>
          <p:cNvPr id="113" name="TextBox 112">
            <a:extLst>
              <a:ext uri="{FF2B5EF4-FFF2-40B4-BE49-F238E27FC236}">
                <a16:creationId xmlns:a16="http://schemas.microsoft.com/office/drawing/2014/main" xmlns="" id="{76302E75-49DB-46A4-8FDE-2CFC586EE74F}"/>
              </a:ext>
            </a:extLst>
          </p:cNvPr>
          <p:cNvSpPr txBox="1"/>
          <p:nvPr/>
        </p:nvSpPr>
        <p:spPr>
          <a:xfrm>
            <a:off x="2082018" y="552926"/>
            <a:ext cx="1519166" cy="461665"/>
          </a:xfrm>
          <a:prstGeom prst="rect">
            <a:avLst/>
          </a:prstGeom>
          <a:noFill/>
        </p:spPr>
        <p:txBody>
          <a:bodyPr wrap="none" rtlCol="0">
            <a:spAutoFit/>
          </a:bodyPr>
          <a:lstStyle/>
          <a:p>
            <a:r>
              <a:rPr lang="en-GB" sz="2400" dirty="0">
                <a:latin typeface="Arial"/>
              </a:rPr>
              <a:t>shoulders</a:t>
            </a:r>
          </a:p>
        </p:txBody>
      </p:sp>
      <p:sp>
        <p:nvSpPr>
          <p:cNvPr id="114" name="TextBox 113">
            <a:extLst>
              <a:ext uri="{FF2B5EF4-FFF2-40B4-BE49-F238E27FC236}">
                <a16:creationId xmlns:a16="http://schemas.microsoft.com/office/drawing/2014/main" xmlns="" id="{AA4527B0-6DAB-4B8A-8B9A-7563CDFB560D}"/>
              </a:ext>
            </a:extLst>
          </p:cNvPr>
          <p:cNvSpPr txBox="1"/>
          <p:nvPr/>
        </p:nvSpPr>
        <p:spPr>
          <a:xfrm>
            <a:off x="2089600" y="1190945"/>
            <a:ext cx="868597" cy="461665"/>
          </a:xfrm>
          <a:prstGeom prst="rect">
            <a:avLst/>
          </a:prstGeom>
          <a:noFill/>
        </p:spPr>
        <p:txBody>
          <a:bodyPr wrap="none" rtlCol="0">
            <a:spAutoFit/>
          </a:bodyPr>
          <a:lstStyle/>
          <a:p>
            <a:r>
              <a:rPr lang="en-GB" sz="2400" dirty="0">
                <a:latin typeface="Arial"/>
              </a:rPr>
              <a:t>arms</a:t>
            </a:r>
          </a:p>
        </p:txBody>
      </p:sp>
      <p:sp>
        <p:nvSpPr>
          <p:cNvPr id="116" name="TextBox 115">
            <a:extLst>
              <a:ext uri="{FF2B5EF4-FFF2-40B4-BE49-F238E27FC236}">
                <a16:creationId xmlns:a16="http://schemas.microsoft.com/office/drawing/2014/main" xmlns="" id="{50317DCD-D25E-4C53-8AEF-03CB7AEF3538}"/>
              </a:ext>
            </a:extLst>
          </p:cNvPr>
          <p:cNvSpPr txBox="1"/>
          <p:nvPr/>
        </p:nvSpPr>
        <p:spPr>
          <a:xfrm>
            <a:off x="2082018" y="1839239"/>
            <a:ext cx="1193957" cy="461665"/>
          </a:xfrm>
          <a:prstGeom prst="rect">
            <a:avLst/>
          </a:prstGeom>
          <a:noFill/>
        </p:spPr>
        <p:txBody>
          <a:bodyPr wrap="none" rtlCol="0">
            <a:spAutoFit/>
          </a:bodyPr>
          <a:lstStyle/>
          <a:p>
            <a:r>
              <a:rPr lang="en-GB" sz="2400" dirty="0">
                <a:latin typeface="Arial"/>
              </a:rPr>
              <a:t>breasts</a:t>
            </a:r>
          </a:p>
        </p:txBody>
      </p:sp>
      <p:sp>
        <p:nvSpPr>
          <p:cNvPr id="118" name="TextBox 117">
            <a:extLst>
              <a:ext uri="{FF2B5EF4-FFF2-40B4-BE49-F238E27FC236}">
                <a16:creationId xmlns:a16="http://schemas.microsoft.com/office/drawing/2014/main" xmlns="" id="{8CF816A9-7E81-4595-BD21-34BCE7E0E44C}"/>
              </a:ext>
            </a:extLst>
          </p:cNvPr>
          <p:cNvSpPr txBox="1"/>
          <p:nvPr/>
        </p:nvSpPr>
        <p:spPr>
          <a:xfrm>
            <a:off x="2082018" y="2478201"/>
            <a:ext cx="1006105" cy="461665"/>
          </a:xfrm>
          <a:prstGeom prst="rect">
            <a:avLst/>
          </a:prstGeom>
          <a:noFill/>
        </p:spPr>
        <p:txBody>
          <a:bodyPr wrap="none" rtlCol="0">
            <a:spAutoFit/>
          </a:bodyPr>
          <a:lstStyle/>
          <a:p>
            <a:r>
              <a:rPr lang="en-GB" sz="2400" dirty="0">
                <a:latin typeface="Arial"/>
              </a:rPr>
              <a:t>nipple</a:t>
            </a:r>
          </a:p>
        </p:txBody>
      </p:sp>
      <p:sp>
        <p:nvSpPr>
          <p:cNvPr id="120" name="TextBox 119">
            <a:extLst>
              <a:ext uri="{FF2B5EF4-FFF2-40B4-BE49-F238E27FC236}">
                <a16:creationId xmlns:a16="http://schemas.microsoft.com/office/drawing/2014/main" xmlns="" id="{0E891F26-C527-4105-9DBE-F7AB51E7DA9F}"/>
              </a:ext>
            </a:extLst>
          </p:cNvPr>
          <p:cNvSpPr txBox="1"/>
          <p:nvPr/>
        </p:nvSpPr>
        <p:spPr>
          <a:xfrm>
            <a:off x="2082017" y="3106916"/>
            <a:ext cx="902811" cy="461665"/>
          </a:xfrm>
          <a:prstGeom prst="rect">
            <a:avLst/>
          </a:prstGeom>
          <a:noFill/>
        </p:spPr>
        <p:txBody>
          <a:bodyPr wrap="none" rtlCol="0">
            <a:spAutoFit/>
          </a:bodyPr>
          <a:lstStyle/>
          <a:p>
            <a:r>
              <a:rPr lang="en-GB" sz="2400" dirty="0">
                <a:latin typeface="Arial"/>
              </a:rPr>
              <a:t>waist</a:t>
            </a:r>
          </a:p>
        </p:txBody>
      </p:sp>
      <p:sp>
        <p:nvSpPr>
          <p:cNvPr id="122" name="TextBox 121">
            <a:extLst>
              <a:ext uri="{FF2B5EF4-FFF2-40B4-BE49-F238E27FC236}">
                <a16:creationId xmlns:a16="http://schemas.microsoft.com/office/drawing/2014/main" xmlns="" id="{0B224FB7-08F8-4E56-BEEA-5CE8AD09CCA7}"/>
              </a:ext>
            </a:extLst>
          </p:cNvPr>
          <p:cNvSpPr txBox="1"/>
          <p:nvPr/>
        </p:nvSpPr>
        <p:spPr>
          <a:xfrm>
            <a:off x="2082016" y="3744639"/>
            <a:ext cx="1142711" cy="461665"/>
          </a:xfrm>
          <a:prstGeom prst="rect">
            <a:avLst/>
          </a:prstGeom>
          <a:noFill/>
        </p:spPr>
        <p:txBody>
          <a:bodyPr wrap="none" rtlCol="0">
            <a:spAutoFit/>
          </a:bodyPr>
          <a:lstStyle/>
          <a:p>
            <a:r>
              <a:rPr lang="en-GB" sz="2400" dirty="0">
                <a:latin typeface="Arial"/>
              </a:rPr>
              <a:t>elbows</a:t>
            </a:r>
          </a:p>
        </p:txBody>
      </p:sp>
      <p:sp>
        <p:nvSpPr>
          <p:cNvPr id="124" name="TextBox 123">
            <a:extLst>
              <a:ext uri="{FF2B5EF4-FFF2-40B4-BE49-F238E27FC236}">
                <a16:creationId xmlns:a16="http://schemas.microsoft.com/office/drawing/2014/main" xmlns="" id="{5E48B82E-CCCC-40AD-BA06-0C24A5359804}"/>
              </a:ext>
            </a:extLst>
          </p:cNvPr>
          <p:cNvSpPr txBox="1"/>
          <p:nvPr/>
        </p:nvSpPr>
        <p:spPr>
          <a:xfrm>
            <a:off x="4040753" y="526739"/>
            <a:ext cx="920444" cy="461665"/>
          </a:xfrm>
          <a:prstGeom prst="rect">
            <a:avLst/>
          </a:prstGeom>
          <a:noFill/>
        </p:spPr>
        <p:txBody>
          <a:bodyPr wrap="none" rtlCol="0">
            <a:spAutoFit/>
          </a:bodyPr>
          <a:lstStyle/>
          <a:p>
            <a:r>
              <a:rPr lang="en-GB" sz="2400" dirty="0">
                <a:latin typeface="Arial"/>
              </a:rPr>
              <a:t>penis</a:t>
            </a:r>
          </a:p>
        </p:txBody>
      </p:sp>
      <p:sp>
        <p:nvSpPr>
          <p:cNvPr id="128" name="TextBox 127">
            <a:extLst>
              <a:ext uri="{FF2B5EF4-FFF2-40B4-BE49-F238E27FC236}">
                <a16:creationId xmlns:a16="http://schemas.microsoft.com/office/drawing/2014/main" xmlns="" id="{2B020A8B-8C5E-462C-8E9C-76CF3D032BD2}"/>
              </a:ext>
            </a:extLst>
          </p:cNvPr>
          <p:cNvSpPr txBox="1"/>
          <p:nvPr/>
        </p:nvSpPr>
        <p:spPr>
          <a:xfrm>
            <a:off x="2113932" y="4394405"/>
            <a:ext cx="1104439" cy="461665"/>
          </a:xfrm>
          <a:prstGeom prst="rect">
            <a:avLst/>
          </a:prstGeom>
          <a:noFill/>
        </p:spPr>
        <p:txBody>
          <a:bodyPr wrap="none" rtlCol="0">
            <a:spAutoFit/>
          </a:bodyPr>
          <a:lstStyle/>
          <a:p>
            <a:r>
              <a:rPr lang="en-GB" sz="2400" dirty="0">
                <a:latin typeface="Arial"/>
              </a:rPr>
              <a:t>vagina</a:t>
            </a:r>
          </a:p>
        </p:txBody>
      </p:sp>
      <p:sp>
        <p:nvSpPr>
          <p:cNvPr id="130" name="TextBox 129">
            <a:extLst>
              <a:ext uri="{FF2B5EF4-FFF2-40B4-BE49-F238E27FC236}">
                <a16:creationId xmlns:a16="http://schemas.microsoft.com/office/drawing/2014/main" xmlns="" id="{17F06BA6-79BE-4E71-83EF-2328C3AAF415}"/>
              </a:ext>
            </a:extLst>
          </p:cNvPr>
          <p:cNvSpPr txBox="1"/>
          <p:nvPr/>
        </p:nvSpPr>
        <p:spPr>
          <a:xfrm>
            <a:off x="2113931" y="5039872"/>
            <a:ext cx="915986" cy="461665"/>
          </a:xfrm>
          <a:prstGeom prst="rect">
            <a:avLst/>
          </a:prstGeom>
          <a:noFill/>
        </p:spPr>
        <p:txBody>
          <a:bodyPr wrap="none" rtlCol="0">
            <a:spAutoFit/>
          </a:bodyPr>
          <a:lstStyle/>
          <a:p>
            <a:r>
              <a:rPr lang="en-GB" sz="2400" dirty="0">
                <a:latin typeface="Arial"/>
              </a:rPr>
              <a:t>vulva</a:t>
            </a:r>
          </a:p>
        </p:txBody>
      </p:sp>
      <p:sp>
        <p:nvSpPr>
          <p:cNvPr id="132" name="TextBox 131">
            <a:extLst>
              <a:ext uri="{FF2B5EF4-FFF2-40B4-BE49-F238E27FC236}">
                <a16:creationId xmlns:a16="http://schemas.microsoft.com/office/drawing/2014/main" xmlns="" id="{1F076347-18E4-4272-A254-553A0B75CF70}"/>
              </a:ext>
            </a:extLst>
          </p:cNvPr>
          <p:cNvSpPr txBox="1"/>
          <p:nvPr/>
        </p:nvSpPr>
        <p:spPr>
          <a:xfrm>
            <a:off x="4055352" y="1211453"/>
            <a:ext cx="1125579" cy="461665"/>
          </a:xfrm>
          <a:prstGeom prst="rect">
            <a:avLst/>
          </a:prstGeom>
          <a:noFill/>
        </p:spPr>
        <p:txBody>
          <a:bodyPr wrap="none" rtlCol="0">
            <a:spAutoFit/>
          </a:bodyPr>
          <a:lstStyle/>
          <a:p>
            <a:r>
              <a:rPr lang="en-GB" sz="2400" dirty="0">
                <a:latin typeface="Arial"/>
              </a:rPr>
              <a:t>bottom</a:t>
            </a:r>
          </a:p>
        </p:txBody>
      </p:sp>
      <p:sp>
        <p:nvSpPr>
          <p:cNvPr id="134" name="TextBox 133">
            <a:extLst>
              <a:ext uri="{FF2B5EF4-FFF2-40B4-BE49-F238E27FC236}">
                <a16:creationId xmlns:a16="http://schemas.microsoft.com/office/drawing/2014/main" xmlns="" id="{C1CF5FE7-D082-4027-B4D5-566078AA9F2A}"/>
              </a:ext>
            </a:extLst>
          </p:cNvPr>
          <p:cNvSpPr txBox="1"/>
          <p:nvPr/>
        </p:nvSpPr>
        <p:spPr>
          <a:xfrm>
            <a:off x="4055351" y="1852299"/>
            <a:ext cx="852066" cy="461665"/>
          </a:xfrm>
          <a:prstGeom prst="rect">
            <a:avLst/>
          </a:prstGeom>
          <a:noFill/>
        </p:spPr>
        <p:txBody>
          <a:bodyPr wrap="none" rtlCol="0">
            <a:spAutoFit/>
          </a:bodyPr>
          <a:lstStyle/>
          <a:p>
            <a:r>
              <a:rPr lang="en-GB" sz="2400" dirty="0">
                <a:latin typeface="Arial"/>
              </a:rPr>
              <a:t>anus</a:t>
            </a:r>
          </a:p>
        </p:txBody>
      </p:sp>
      <p:sp>
        <p:nvSpPr>
          <p:cNvPr id="136" name="TextBox 135">
            <a:extLst>
              <a:ext uri="{FF2B5EF4-FFF2-40B4-BE49-F238E27FC236}">
                <a16:creationId xmlns:a16="http://schemas.microsoft.com/office/drawing/2014/main" xmlns="" id="{25211F92-8206-4034-81EE-F3610746092D}"/>
              </a:ext>
            </a:extLst>
          </p:cNvPr>
          <p:cNvSpPr txBox="1"/>
          <p:nvPr/>
        </p:nvSpPr>
        <p:spPr>
          <a:xfrm>
            <a:off x="4055350" y="2488461"/>
            <a:ext cx="749274" cy="461665"/>
          </a:xfrm>
          <a:prstGeom prst="rect">
            <a:avLst/>
          </a:prstGeom>
          <a:noFill/>
        </p:spPr>
        <p:txBody>
          <a:bodyPr wrap="none" rtlCol="0">
            <a:spAutoFit/>
          </a:bodyPr>
          <a:lstStyle/>
          <a:p>
            <a:r>
              <a:rPr lang="en-GB" sz="2400" dirty="0">
                <a:latin typeface="Arial"/>
              </a:rPr>
              <a:t>legs</a:t>
            </a:r>
          </a:p>
        </p:txBody>
      </p:sp>
      <p:sp>
        <p:nvSpPr>
          <p:cNvPr id="138" name="TextBox 137">
            <a:extLst>
              <a:ext uri="{FF2B5EF4-FFF2-40B4-BE49-F238E27FC236}">
                <a16:creationId xmlns:a16="http://schemas.microsoft.com/office/drawing/2014/main" xmlns="" id="{4B8CB931-72C8-4B21-B71A-2E31DFFDEA9F}"/>
              </a:ext>
            </a:extLst>
          </p:cNvPr>
          <p:cNvSpPr txBox="1"/>
          <p:nvPr/>
        </p:nvSpPr>
        <p:spPr>
          <a:xfrm>
            <a:off x="4055349" y="3126184"/>
            <a:ext cx="1005954" cy="461665"/>
          </a:xfrm>
          <a:prstGeom prst="rect">
            <a:avLst/>
          </a:prstGeom>
          <a:noFill/>
        </p:spPr>
        <p:txBody>
          <a:bodyPr wrap="none" rtlCol="0">
            <a:spAutoFit/>
          </a:bodyPr>
          <a:lstStyle/>
          <a:p>
            <a:r>
              <a:rPr lang="en-GB" sz="2400" dirty="0">
                <a:latin typeface="Arial"/>
              </a:rPr>
              <a:t>knees</a:t>
            </a:r>
          </a:p>
        </p:txBody>
      </p:sp>
      <p:sp>
        <p:nvSpPr>
          <p:cNvPr id="140" name="TextBox 139">
            <a:extLst>
              <a:ext uri="{FF2B5EF4-FFF2-40B4-BE49-F238E27FC236}">
                <a16:creationId xmlns:a16="http://schemas.microsoft.com/office/drawing/2014/main" xmlns="" id="{CCCC641B-74EA-492D-BA08-FCC22488BD70}"/>
              </a:ext>
            </a:extLst>
          </p:cNvPr>
          <p:cNvSpPr txBox="1"/>
          <p:nvPr/>
        </p:nvSpPr>
        <p:spPr>
          <a:xfrm>
            <a:off x="4081583" y="3750276"/>
            <a:ext cx="1074333" cy="461665"/>
          </a:xfrm>
          <a:prstGeom prst="rect">
            <a:avLst/>
          </a:prstGeom>
          <a:noFill/>
        </p:spPr>
        <p:txBody>
          <a:bodyPr wrap="none" rtlCol="0">
            <a:spAutoFit/>
          </a:bodyPr>
          <a:lstStyle/>
          <a:p>
            <a:r>
              <a:rPr lang="en-GB" sz="2400" dirty="0">
                <a:latin typeface="Arial"/>
              </a:rPr>
              <a:t>ankles</a:t>
            </a:r>
          </a:p>
        </p:txBody>
      </p:sp>
      <p:sp>
        <p:nvSpPr>
          <p:cNvPr id="146" name="TextBox 145">
            <a:extLst>
              <a:ext uri="{FF2B5EF4-FFF2-40B4-BE49-F238E27FC236}">
                <a16:creationId xmlns:a16="http://schemas.microsoft.com/office/drawing/2014/main" xmlns="" id="{7DE0D669-7FF2-4C1D-93DF-95EDED4E9090}"/>
              </a:ext>
            </a:extLst>
          </p:cNvPr>
          <p:cNvSpPr txBox="1"/>
          <p:nvPr/>
        </p:nvSpPr>
        <p:spPr>
          <a:xfrm>
            <a:off x="4112437" y="4405721"/>
            <a:ext cx="698028" cy="461665"/>
          </a:xfrm>
          <a:prstGeom prst="rect">
            <a:avLst/>
          </a:prstGeom>
          <a:noFill/>
        </p:spPr>
        <p:txBody>
          <a:bodyPr wrap="none" rtlCol="0">
            <a:spAutoFit/>
          </a:bodyPr>
          <a:lstStyle/>
          <a:p>
            <a:r>
              <a:rPr lang="en-GB" sz="2400" dirty="0">
                <a:latin typeface="Arial"/>
              </a:rPr>
              <a:t>feet</a:t>
            </a:r>
          </a:p>
        </p:txBody>
      </p:sp>
      <p:sp>
        <p:nvSpPr>
          <p:cNvPr id="148" name="TextBox 147">
            <a:extLst>
              <a:ext uri="{FF2B5EF4-FFF2-40B4-BE49-F238E27FC236}">
                <a16:creationId xmlns:a16="http://schemas.microsoft.com/office/drawing/2014/main" xmlns="" id="{541F57B3-EAB1-419A-9279-A325744FDA3A}"/>
              </a:ext>
            </a:extLst>
          </p:cNvPr>
          <p:cNvSpPr txBox="1"/>
          <p:nvPr/>
        </p:nvSpPr>
        <p:spPr>
          <a:xfrm>
            <a:off x="4125377" y="5027283"/>
            <a:ext cx="766406" cy="461665"/>
          </a:xfrm>
          <a:prstGeom prst="rect">
            <a:avLst/>
          </a:prstGeom>
          <a:noFill/>
        </p:spPr>
        <p:txBody>
          <a:bodyPr wrap="none" rtlCol="0">
            <a:spAutoFit/>
          </a:bodyPr>
          <a:lstStyle/>
          <a:p>
            <a:r>
              <a:rPr lang="en-GB" sz="2400" dirty="0">
                <a:latin typeface="Arial"/>
              </a:rPr>
              <a:t>toes</a:t>
            </a:r>
          </a:p>
        </p:txBody>
      </p:sp>
    </p:spTree>
    <p:extLst>
      <p:ext uri="{BB962C8B-B14F-4D97-AF65-F5344CB8AC3E}">
        <p14:creationId xmlns:p14="http://schemas.microsoft.com/office/powerpoint/2010/main" val="3296289585"/>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D0D6877-84C2-43A2-BD8F-2AA98A1D7311}"/>
              </a:ext>
            </a:extLst>
          </p:cNvPr>
          <p:cNvSpPr>
            <a:spLocks noGrp="1"/>
          </p:cNvSpPr>
          <p:nvPr>
            <p:ph type="title"/>
          </p:nvPr>
        </p:nvSpPr>
        <p:spPr/>
        <p:txBody>
          <a:bodyPr/>
          <a:lstStyle/>
          <a:p>
            <a:endParaRPr lang="en-GB"/>
          </a:p>
        </p:txBody>
      </p:sp>
      <p:pic>
        <p:nvPicPr>
          <p:cNvPr id="5" name="Content Placeholder 4">
            <a:extLst>
              <a:ext uri="{FF2B5EF4-FFF2-40B4-BE49-F238E27FC236}">
                <a16:creationId xmlns:a16="http://schemas.microsoft.com/office/drawing/2014/main" xmlns="" id="{2C5A89B8-D8EB-4A16-9B19-E810F138DCB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9903191" cy="6858000"/>
          </a:xfrm>
          <a:prstGeom prst="rect">
            <a:avLst/>
          </a:prstGeom>
          <a:ln>
            <a:noFill/>
          </a:ln>
          <a:effectLst>
            <a:softEdge rad="112500"/>
          </a:effectLst>
        </p:spPr>
      </p:pic>
      <p:sp>
        <p:nvSpPr>
          <p:cNvPr id="6" name="TextBox 5">
            <a:extLst>
              <a:ext uri="{FF2B5EF4-FFF2-40B4-BE49-F238E27FC236}">
                <a16:creationId xmlns:a16="http://schemas.microsoft.com/office/drawing/2014/main" xmlns="" id="{76117026-06A9-4AC9-9D13-F46B7693083B}"/>
              </a:ext>
            </a:extLst>
          </p:cNvPr>
          <p:cNvSpPr txBox="1"/>
          <p:nvPr/>
        </p:nvSpPr>
        <p:spPr>
          <a:xfrm>
            <a:off x="4447161" y="2334639"/>
            <a:ext cx="1980154" cy="1015663"/>
          </a:xfrm>
          <a:prstGeom prst="rect">
            <a:avLst/>
          </a:prstGeom>
          <a:noFill/>
        </p:spPr>
        <p:txBody>
          <a:bodyPr wrap="none" rtlCol="0">
            <a:spAutoFit/>
          </a:bodyPr>
          <a:lstStyle/>
          <a:p>
            <a:r>
              <a:rPr lang="en-GB" sz="6000" dirty="0">
                <a:solidFill>
                  <a:schemeClr val="bg1"/>
                </a:solidFill>
                <a:latin typeface="Arial"/>
              </a:rPr>
              <a:t>Skills</a:t>
            </a:r>
          </a:p>
        </p:txBody>
      </p:sp>
      <p:sp>
        <p:nvSpPr>
          <p:cNvPr id="7" name="Rectangle: Rounded Corners 6">
            <a:extLst>
              <a:ext uri="{FF2B5EF4-FFF2-40B4-BE49-F238E27FC236}">
                <a16:creationId xmlns:a16="http://schemas.microsoft.com/office/drawing/2014/main" xmlns="" id="{4F2BC5FD-0AF8-43D5-8E5C-ED9B03DC7470}"/>
              </a:ext>
            </a:extLst>
          </p:cNvPr>
          <p:cNvSpPr/>
          <p:nvPr/>
        </p:nvSpPr>
        <p:spPr>
          <a:xfrm>
            <a:off x="7846671" y="6354492"/>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latin typeface="Arial"/>
                <a:cs typeface="Arial"/>
              </a:rPr>
              <a:t>7</a:t>
            </a:r>
            <a:r>
              <a:rPr lang="en-GB" sz="1000" dirty="0" smtClean="0">
                <a:solidFill>
                  <a:schemeClr val="tx1"/>
                </a:solidFill>
                <a:latin typeface="Arial"/>
                <a:cs typeface="Arial"/>
              </a:rPr>
              <a:t>.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1 –</a:t>
            </a:r>
            <a:endParaRPr lang="en-GB" sz="1000" dirty="0">
              <a:solidFill>
                <a:schemeClr val="tx1"/>
              </a:solidFill>
              <a:latin typeface="Arial"/>
              <a:cs typeface="Arial"/>
            </a:endParaRPr>
          </a:p>
        </p:txBody>
      </p:sp>
      <p:pic>
        <p:nvPicPr>
          <p:cNvPr id="9" name="Picture 8">
            <a:hlinkClick r:id="" action="ppaction://hlinkshowjump?jump=endshow"/>
            <a:extLst>
              <a:ext uri="{FF2B5EF4-FFF2-40B4-BE49-F238E27FC236}">
                <a16:creationId xmlns:a16="http://schemas.microsoft.com/office/drawing/2014/main" xmlns="" id="{6571D7BA-B1A3-442C-AF3E-97410990299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40501" y="6398879"/>
            <a:ext cx="227778" cy="280342"/>
          </a:xfrm>
          <a:prstGeom prst="rect">
            <a:avLst/>
          </a:prstGeom>
        </p:spPr>
      </p:pic>
      <p:sp>
        <p:nvSpPr>
          <p:cNvPr id="10" name="Rectangle: Diagonal Corners Rounded 9">
            <a:extLst>
              <a:ext uri="{FF2B5EF4-FFF2-40B4-BE49-F238E27FC236}">
                <a16:creationId xmlns:a16="http://schemas.microsoft.com/office/drawing/2014/main" xmlns="" id="{155D8ADF-60F3-4BB3-84B0-EBD744FF1E83}"/>
              </a:ext>
            </a:extLst>
          </p:cNvPr>
          <p:cNvSpPr/>
          <p:nvPr/>
        </p:nvSpPr>
        <p:spPr>
          <a:xfrm>
            <a:off x="1732996" y="1433243"/>
            <a:ext cx="1799394" cy="622570"/>
          </a:xfrm>
          <a:prstGeom prst="round2DiagRect">
            <a:avLst/>
          </a:prstGeom>
          <a:solidFill>
            <a:srgbClr val="EFCFAF"/>
          </a:solidFill>
          <a:ln>
            <a:solidFill>
              <a:srgbClr val="EFCFAF"/>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observing</a:t>
            </a:r>
          </a:p>
        </p:txBody>
      </p:sp>
      <p:sp>
        <p:nvSpPr>
          <p:cNvPr id="11" name="Rectangle: Diagonal Corners Rounded 10">
            <a:extLst>
              <a:ext uri="{FF2B5EF4-FFF2-40B4-BE49-F238E27FC236}">
                <a16:creationId xmlns:a16="http://schemas.microsoft.com/office/drawing/2014/main" xmlns="" id="{2B74984F-86F3-4117-8604-61D95D044DB7}"/>
              </a:ext>
            </a:extLst>
          </p:cNvPr>
          <p:cNvSpPr/>
          <p:nvPr/>
        </p:nvSpPr>
        <p:spPr>
          <a:xfrm>
            <a:off x="1418322" y="2819801"/>
            <a:ext cx="1799394" cy="622570"/>
          </a:xfrm>
          <a:prstGeom prst="round2DiagRect">
            <a:avLst/>
          </a:prstGeom>
          <a:solidFill>
            <a:srgbClr val="EFCFAF"/>
          </a:solidFill>
          <a:ln>
            <a:solidFill>
              <a:srgbClr val="EFCFAF"/>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relating</a:t>
            </a:r>
          </a:p>
        </p:txBody>
      </p:sp>
      <p:sp>
        <p:nvSpPr>
          <p:cNvPr id="12" name="Rectangle: Diagonal Corners Rounded 11">
            <a:extLst>
              <a:ext uri="{FF2B5EF4-FFF2-40B4-BE49-F238E27FC236}">
                <a16:creationId xmlns:a16="http://schemas.microsoft.com/office/drawing/2014/main" xmlns="" id="{0D7517BA-B31C-42AD-A941-15BBAC55C858}"/>
              </a:ext>
            </a:extLst>
          </p:cNvPr>
          <p:cNvSpPr/>
          <p:nvPr/>
        </p:nvSpPr>
        <p:spPr>
          <a:xfrm>
            <a:off x="1732997" y="4074852"/>
            <a:ext cx="1799394" cy="622570"/>
          </a:xfrm>
          <a:prstGeom prst="round2DiagRect">
            <a:avLst/>
          </a:prstGeom>
          <a:solidFill>
            <a:srgbClr val="EFCFAF"/>
          </a:solidFill>
          <a:ln>
            <a:solidFill>
              <a:srgbClr val="EFCFAF"/>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speaking</a:t>
            </a:r>
          </a:p>
        </p:txBody>
      </p:sp>
      <p:sp>
        <p:nvSpPr>
          <p:cNvPr id="13" name="Rectangle: Diagonal Corners Rounded 12">
            <a:extLst>
              <a:ext uri="{FF2B5EF4-FFF2-40B4-BE49-F238E27FC236}">
                <a16:creationId xmlns:a16="http://schemas.microsoft.com/office/drawing/2014/main" xmlns="" id="{B887AFB1-2EFA-48DA-9B3B-173AEF5F3212}"/>
              </a:ext>
            </a:extLst>
          </p:cNvPr>
          <p:cNvSpPr/>
          <p:nvPr/>
        </p:nvSpPr>
        <p:spPr>
          <a:xfrm>
            <a:off x="6992436" y="1468793"/>
            <a:ext cx="1799394" cy="622570"/>
          </a:xfrm>
          <a:prstGeom prst="round2DiagRect">
            <a:avLst/>
          </a:prstGeom>
          <a:solidFill>
            <a:srgbClr val="EFCFAF"/>
          </a:solidFill>
          <a:ln>
            <a:solidFill>
              <a:srgbClr val="EFCFAF"/>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deciding</a:t>
            </a:r>
          </a:p>
        </p:txBody>
      </p:sp>
      <p:sp>
        <p:nvSpPr>
          <p:cNvPr id="14" name="Rectangle: Diagonal Corners Rounded 13">
            <a:extLst>
              <a:ext uri="{FF2B5EF4-FFF2-40B4-BE49-F238E27FC236}">
                <a16:creationId xmlns:a16="http://schemas.microsoft.com/office/drawing/2014/main" xmlns="" id="{6CB5BBD6-6814-4FF1-9314-7F3DCB1114FF}"/>
              </a:ext>
            </a:extLst>
          </p:cNvPr>
          <p:cNvSpPr/>
          <p:nvPr/>
        </p:nvSpPr>
        <p:spPr>
          <a:xfrm>
            <a:off x="7262109" y="2825349"/>
            <a:ext cx="1799394" cy="622570"/>
          </a:xfrm>
          <a:prstGeom prst="round2DiagRect">
            <a:avLst/>
          </a:prstGeom>
          <a:solidFill>
            <a:srgbClr val="EFCFAF"/>
          </a:solidFill>
          <a:ln>
            <a:solidFill>
              <a:srgbClr val="EFCFAF"/>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supporting</a:t>
            </a:r>
          </a:p>
        </p:txBody>
      </p:sp>
      <p:sp>
        <p:nvSpPr>
          <p:cNvPr id="15" name="Rectangle: Diagonal Corners Rounded 14">
            <a:extLst>
              <a:ext uri="{FF2B5EF4-FFF2-40B4-BE49-F238E27FC236}">
                <a16:creationId xmlns:a16="http://schemas.microsoft.com/office/drawing/2014/main" xmlns="" id="{A8C38C0B-1802-4590-960D-DED6814909AB}"/>
              </a:ext>
            </a:extLst>
          </p:cNvPr>
          <p:cNvSpPr/>
          <p:nvPr/>
        </p:nvSpPr>
        <p:spPr>
          <a:xfrm>
            <a:off x="7134614" y="4074852"/>
            <a:ext cx="2292952" cy="622570"/>
          </a:xfrm>
          <a:prstGeom prst="round2DiagRect">
            <a:avLst/>
          </a:prstGeom>
          <a:solidFill>
            <a:srgbClr val="EFCFAF"/>
          </a:solidFill>
          <a:ln>
            <a:solidFill>
              <a:srgbClr val="EFCFAF"/>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understanding</a:t>
            </a:r>
          </a:p>
        </p:txBody>
      </p:sp>
      <p:sp>
        <p:nvSpPr>
          <p:cNvPr id="16" name="Rectangle: Diagonal Corners Rounded 15">
            <a:extLst>
              <a:ext uri="{FF2B5EF4-FFF2-40B4-BE49-F238E27FC236}">
                <a16:creationId xmlns:a16="http://schemas.microsoft.com/office/drawing/2014/main" xmlns="" id="{B33DD18F-1312-456E-B048-2F87C269199E}"/>
              </a:ext>
            </a:extLst>
          </p:cNvPr>
          <p:cNvSpPr/>
          <p:nvPr/>
        </p:nvSpPr>
        <p:spPr>
          <a:xfrm>
            <a:off x="2141318" y="501321"/>
            <a:ext cx="1799394" cy="622570"/>
          </a:xfrm>
          <a:prstGeom prst="round2DiagRect">
            <a:avLst/>
          </a:prstGeom>
          <a:solidFill>
            <a:srgbClr val="EFCFAF"/>
          </a:solidFill>
          <a:ln>
            <a:solidFill>
              <a:srgbClr val="EFCFAF"/>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listening</a:t>
            </a:r>
          </a:p>
        </p:txBody>
      </p:sp>
      <p:sp>
        <p:nvSpPr>
          <p:cNvPr id="17" name="Rectangle: Diagonal Corners Rounded 16">
            <a:extLst>
              <a:ext uri="{FF2B5EF4-FFF2-40B4-BE49-F238E27FC236}">
                <a16:creationId xmlns:a16="http://schemas.microsoft.com/office/drawing/2014/main" xmlns="" id="{41E6B457-52CD-4C1A-8E5E-F39E0C185F78}"/>
              </a:ext>
            </a:extLst>
          </p:cNvPr>
          <p:cNvSpPr/>
          <p:nvPr/>
        </p:nvSpPr>
        <p:spPr>
          <a:xfrm>
            <a:off x="2243065" y="5150125"/>
            <a:ext cx="1799394" cy="622570"/>
          </a:xfrm>
          <a:prstGeom prst="round2DiagRect">
            <a:avLst/>
          </a:prstGeom>
          <a:solidFill>
            <a:srgbClr val="EFCFAF"/>
          </a:solidFill>
          <a:ln>
            <a:solidFill>
              <a:srgbClr val="EFCFAF"/>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recognising</a:t>
            </a:r>
          </a:p>
        </p:txBody>
      </p:sp>
      <p:sp>
        <p:nvSpPr>
          <p:cNvPr id="18" name="Rectangle: Diagonal Corners Rounded 17">
            <a:extLst>
              <a:ext uri="{FF2B5EF4-FFF2-40B4-BE49-F238E27FC236}">
                <a16:creationId xmlns:a16="http://schemas.microsoft.com/office/drawing/2014/main" xmlns="" id="{C2465B06-0E32-433E-81F0-368715E847DE}"/>
              </a:ext>
            </a:extLst>
          </p:cNvPr>
          <p:cNvSpPr/>
          <p:nvPr/>
        </p:nvSpPr>
        <p:spPr>
          <a:xfrm>
            <a:off x="4413089" y="298582"/>
            <a:ext cx="1799394" cy="622570"/>
          </a:xfrm>
          <a:prstGeom prst="round2DiagRect">
            <a:avLst/>
          </a:prstGeom>
          <a:solidFill>
            <a:srgbClr val="EFCFAF"/>
          </a:solidFill>
          <a:ln>
            <a:solidFill>
              <a:srgbClr val="EFCFAF"/>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respecting</a:t>
            </a:r>
          </a:p>
        </p:txBody>
      </p:sp>
      <p:sp>
        <p:nvSpPr>
          <p:cNvPr id="19" name="Rectangle: Diagonal Corners Rounded 18">
            <a:extLst>
              <a:ext uri="{FF2B5EF4-FFF2-40B4-BE49-F238E27FC236}">
                <a16:creationId xmlns:a16="http://schemas.microsoft.com/office/drawing/2014/main" xmlns="" id="{B73F72A2-0E5C-478A-8146-E16C164BD4B4}"/>
              </a:ext>
            </a:extLst>
          </p:cNvPr>
          <p:cNvSpPr/>
          <p:nvPr/>
        </p:nvSpPr>
        <p:spPr>
          <a:xfrm>
            <a:off x="6864986" y="501321"/>
            <a:ext cx="1799394" cy="622570"/>
          </a:xfrm>
          <a:prstGeom prst="round2DiagRect">
            <a:avLst/>
          </a:prstGeom>
          <a:solidFill>
            <a:srgbClr val="EFCFAF"/>
          </a:solidFill>
          <a:ln>
            <a:solidFill>
              <a:srgbClr val="EFCFAF"/>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celebrating</a:t>
            </a:r>
          </a:p>
        </p:txBody>
      </p:sp>
      <p:sp>
        <p:nvSpPr>
          <p:cNvPr id="20" name="Rectangle: Diagonal Corners Rounded 19">
            <a:extLst>
              <a:ext uri="{FF2B5EF4-FFF2-40B4-BE49-F238E27FC236}">
                <a16:creationId xmlns:a16="http://schemas.microsoft.com/office/drawing/2014/main" xmlns="" id="{7E2B0C72-E1E1-49CE-9F33-5A709E52AA1E}"/>
              </a:ext>
            </a:extLst>
          </p:cNvPr>
          <p:cNvSpPr/>
          <p:nvPr/>
        </p:nvSpPr>
        <p:spPr>
          <a:xfrm>
            <a:off x="4437581" y="5633410"/>
            <a:ext cx="1799394" cy="622570"/>
          </a:xfrm>
          <a:prstGeom prst="round2DiagRect">
            <a:avLst/>
          </a:prstGeom>
          <a:solidFill>
            <a:srgbClr val="EFCFAF"/>
          </a:solidFill>
          <a:ln>
            <a:solidFill>
              <a:srgbClr val="EFCFAF"/>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praying</a:t>
            </a:r>
          </a:p>
        </p:txBody>
      </p:sp>
      <p:sp>
        <p:nvSpPr>
          <p:cNvPr id="21" name="Rectangle: Diagonal Corners Rounded 20">
            <a:extLst>
              <a:ext uri="{FF2B5EF4-FFF2-40B4-BE49-F238E27FC236}">
                <a16:creationId xmlns:a16="http://schemas.microsoft.com/office/drawing/2014/main" xmlns="" id="{A8AD897F-890A-408A-8A76-B369C1AE3F34}"/>
              </a:ext>
            </a:extLst>
          </p:cNvPr>
          <p:cNvSpPr/>
          <p:nvPr/>
        </p:nvSpPr>
        <p:spPr>
          <a:xfrm>
            <a:off x="6611796" y="5120123"/>
            <a:ext cx="1799394" cy="622570"/>
          </a:xfrm>
          <a:prstGeom prst="round2DiagRect">
            <a:avLst/>
          </a:prstGeom>
          <a:solidFill>
            <a:srgbClr val="EFCFAF"/>
          </a:solidFill>
          <a:ln>
            <a:solidFill>
              <a:srgbClr val="EFCFAF"/>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smtClean="0">
                <a:solidFill>
                  <a:schemeClr val="tx1"/>
                </a:solidFill>
                <a:latin typeface="Arial"/>
              </a:rPr>
              <a:t>reflecting</a:t>
            </a:r>
            <a:endParaRPr lang="en-GB" sz="2400" dirty="0">
              <a:solidFill>
                <a:schemeClr val="tx1"/>
              </a:solidFill>
              <a:latin typeface="Arial"/>
            </a:endParaRPr>
          </a:p>
        </p:txBody>
      </p:sp>
    </p:spTree>
    <p:extLst>
      <p:ext uri="{BB962C8B-B14F-4D97-AF65-F5344CB8AC3E}">
        <p14:creationId xmlns:p14="http://schemas.microsoft.com/office/powerpoint/2010/main" val="2529765240"/>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26A72D9-984B-4A4F-A7A2-C16939E9A288}"/>
              </a:ext>
            </a:extLst>
          </p:cNvPr>
          <p:cNvSpPr>
            <a:spLocks noGrp="1"/>
          </p:cNvSpPr>
          <p:nvPr>
            <p:ph type="title"/>
          </p:nvPr>
        </p:nvSpPr>
        <p:spPr>
          <a:xfrm>
            <a:off x="241368" y="154596"/>
            <a:ext cx="8543925" cy="1325563"/>
          </a:xfrm>
        </p:spPr>
        <p:txBody>
          <a:bodyPr/>
          <a:lstStyle/>
          <a:p>
            <a:r>
              <a:rPr lang="en-GB" dirty="0" smtClean="0"/>
              <a:t>Questions </a:t>
            </a:r>
            <a:r>
              <a:rPr lang="en-GB" sz="3200" dirty="0" smtClean="0"/>
              <a:t>[1]</a:t>
            </a:r>
            <a:endParaRPr lang="en-GB" sz="3200" dirty="0"/>
          </a:p>
        </p:txBody>
      </p:sp>
      <p:pic>
        <p:nvPicPr>
          <p:cNvPr id="5" name="Content Placeholder 4">
            <a:extLst>
              <a:ext uri="{FF2B5EF4-FFF2-40B4-BE49-F238E27FC236}">
                <a16:creationId xmlns:a16="http://schemas.microsoft.com/office/drawing/2014/main" xmlns="" id="{E70AAD9D-97C6-4D03-83D6-657B39C7B8B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815524" y="2123547"/>
            <a:ext cx="3720329" cy="3052578"/>
          </a:xfrm>
          <a:prstGeom prst="rect">
            <a:avLst/>
          </a:prstGeom>
          <a:ln>
            <a:noFill/>
          </a:ln>
          <a:effectLst>
            <a:softEdge rad="112500"/>
          </a:effectLst>
        </p:spPr>
      </p:pic>
      <p:sp>
        <p:nvSpPr>
          <p:cNvPr id="6" name="Content Placeholder 2">
            <a:extLst>
              <a:ext uri="{FF2B5EF4-FFF2-40B4-BE49-F238E27FC236}">
                <a16:creationId xmlns:a16="http://schemas.microsoft.com/office/drawing/2014/main" xmlns="" id="{A0C8D891-784C-4AA4-83A4-4F5718DF7962}"/>
              </a:ext>
            </a:extLst>
          </p:cNvPr>
          <p:cNvSpPr txBox="1">
            <a:spLocks/>
          </p:cNvSpPr>
          <p:nvPr/>
        </p:nvSpPr>
        <p:spPr>
          <a:xfrm>
            <a:off x="181333" y="1902141"/>
            <a:ext cx="5551052" cy="4058919"/>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2640"/>
              </a:lnSpc>
              <a:buFont typeface="Arial" panose="020B0604020202020204" pitchFamily="34" charset="0"/>
              <a:buNone/>
            </a:pPr>
            <a:r>
              <a:rPr lang="en-GB" sz="2200" dirty="0">
                <a:latin typeface="Arial"/>
              </a:rPr>
              <a:t>How is love shown in your family?</a:t>
            </a:r>
          </a:p>
          <a:p>
            <a:pPr marL="0" indent="0">
              <a:lnSpc>
                <a:spcPts val="2640"/>
              </a:lnSpc>
              <a:buFont typeface="Arial" panose="020B0604020202020204" pitchFamily="34" charset="0"/>
              <a:buNone/>
            </a:pPr>
            <a:endParaRPr lang="en-GB" sz="2200" dirty="0">
              <a:latin typeface="Arial"/>
            </a:endParaRPr>
          </a:p>
          <a:p>
            <a:pPr marL="0" indent="0">
              <a:lnSpc>
                <a:spcPts val="2640"/>
              </a:lnSpc>
              <a:buFont typeface="Arial" panose="020B0604020202020204" pitchFamily="34" charset="0"/>
              <a:buNone/>
            </a:pPr>
            <a:r>
              <a:rPr lang="en-GB" sz="2200" dirty="0">
                <a:latin typeface="Arial"/>
              </a:rPr>
              <a:t>Why are the words ‘please’, ‘thank you’, </a:t>
            </a:r>
            <a:r>
              <a:rPr lang="en-GB" sz="2200" dirty="0" smtClean="0">
                <a:latin typeface="Arial"/>
              </a:rPr>
              <a:t>and ‘sorry</a:t>
            </a:r>
            <a:r>
              <a:rPr lang="en-GB" sz="2200" dirty="0">
                <a:latin typeface="Arial"/>
              </a:rPr>
              <a:t>’ important to create a happy family?</a:t>
            </a:r>
          </a:p>
          <a:p>
            <a:pPr marL="0" indent="0">
              <a:lnSpc>
                <a:spcPts val="2640"/>
              </a:lnSpc>
              <a:buFont typeface="Arial" panose="020B0604020202020204" pitchFamily="34" charset="0"/>
              <a:buNone/>
            </a:pPr>
            <a:endParaRPr lang="en-GB" sz="2200" dirty="0">
              <a:latin typeface="Arial"/>
            </a:endParaRPr>
          </a:p>
          <a:p>
            <a:pPr marL="0" indent="0">
              <a:lnSpc>
                <a:spcPts val="2640"/>
              </a:lnSpc>
              <a:buFont typeface="Arial" panose="020B0604020202020204" pitchFamily="34" charset="0"/>
              <a:buNone/>
            </a:pPr>
            <a:r>
              <a:rPr lang="en-GB" sz="2200" dirty="0">
                <a:latin typeface="Arial"/>
              </a:rPr>
              <a:t>How does saying ‘please’ show care </a:t>
            </a:r>
            <a:r>
              <a:rPr lang="en-GB" sz="2200" dirty="0" smtClean="0">
                <a:latin typeface="Arial"/>
              </a:rPr>
              <a:t>and consideration </a:t>
            </a:r>
            <a:r>
              <a:rPr lang="en-GB" sz="2200" dirty="0">
                <a:latin typeface="Arial"/>
              </a:rPr>
              <a:t>for members of your family?</a:t>
            </a:r>
          </a:p>
          <a:p>
            <a:pPr marL="0" indent="0">
              <a:lnSpc>
                <a:spcPts val="2640"/>
              </a:lnSpc>
              <a:buFont typeface="Arial" panose="020B0604020202020204" pitchFamily="34" charset="0"/>
              <a:buNone/>
            </a:pPr>
            <a:endParaRPr lang="en-GB" sz="2200" dirty="0">
              <a:latin typeface="Arial"/>
            </a:endParaRPr>
          </a:p>
          <a:p>
            <a:pPr marL="0" indent="0">
              <a:lnSpc>
                <a:spcPts val="2640"/>
              </a:lnSpc>
              <a:buFont typeface="Arial" panose="020B0604020202020204" pitchFamily="34" charset="0"/>
              <a:buNone/>
            </a:pPr>
            <a:endParaRPr lang="en-GB" sz="2200" dirty="0">
              <a:latin typeface="Arial"/>
            </a:endParaRPr>
          </a:p>
        </p:txBody>
      </p:sp>
      <p:sp>
        <p:nvSpPr>
          <p:cNvPr id="7" name="Rectangle: Rounded Corners 6">
            <a:extLst>
              <a:ext uri="{FF2B5EF4-FFF2-40B4-BE49-F238E27FC236}">
                <a16:creationId xmlns:a16="http://schemas.microsoft.com/office/drawing/2014/main" xmlns="" id="{261485A3-44CB-4447-9A68-C5C6465B4122}"/>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latin typeface="Arial"/>
                <a:cs typeface="Arial"/>
              </a:rPr>
              <a:t>8</a:t>
            </a:r>
            <a:r>
              <a:rPr lang="en-GB" sz="1000" dirty="0" smtClean="0">
                <a:solidFill>
                  <a:schemeClr val="tx1"/>
                </a:solidFill>
                <a:latin typeface="Arial"/>
                <a:cs typeface="Arial"/>
              </a:rPr>
              <a:t>.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1 –</a:t>
            </a:r>
            <a:endParaRPr lang="en-GB" sz="1000" dirty="0">
              <a:solidFill>
                <a:schemeClr val="tx1"/>
              </a:solidFill>
              <a:latin typeface="Arial"/>
              <a:cs typeface="Arial"/>
            </a:endParaRPr>
          </a:p>
        </p:txBody>
      </p:sp>
      <p:pic>
        <p:nvPicPr>
          <p:cNvPr id="9" name="Picture 8">
            <a:hlinkClick r:id="" action="ppaction://hlinkshowjump?jump=endshow"/>
            <a:extLst>
              <a:ext uri="{FF2B5EF4-FFF2-40B4-BE49-F238E27FC236}">
                <a16:creationId xmlns:a16="http://schemas.microsoft.com/office/drawing/2014/main" xmlns="" id="{F144DC7E-2AB1-4E24-ADDE-AC4C1D5B396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3" name="TextBox 2">
            <a:extLst>
              <a:ext uri="{FF2B5EF4-FFF2-40B4-BE49-F238E27FC236}">
                <a16:creationId xmlns:a16="http://schemas.microsoft.com/office/drawing/2014/main" xmlns="" id="{AC3B9DAE-EE63-4652-AF13-D963D7B867B6}"/>
              </a:ext>
            </a:extLst>
          </p:cNvPr>
          <p:cNvSpPr txBox="1"/>
          <p:nvPr/>
        </p:nvSpPr>
        <p:spPr>
          <a:xfrm>
            <a:off x="5897563" y="5487351"/>
            <a:ext cx="3729547" cy="307777"/>
          </a:xfrm>
          <a:prstGeom prst="rect">
            <a:avLst/>
          </a:prstGeom>
          <a:noFill/>
        </p:spPr>
        <p:txBody>
          <a:bodyPr wrap="square" rtlCol="0">
            <a:spAutoFit/>
          </a:bodyPr>
          <a:lstStyle/>
          <a:p>
            <a:r>
              <a:rPr lang="en-GB" sz="1400" dirty="0"/>
              <a:t>Questions Continued on next page &gt;&gt;&gt;</a:t>
            </a:r>
          </a:p>
        </p:txBody>
      </p:sp>
    </p:spTree>
    <p:extLst>
      <p:ext uri="{BB962C8B-B14F-4D97-AF65-F5344CB8AC3E}">
        <p14:creationId xmlns:p14="http://schemas.microsoft.com/office/powerpoint/2010/main" val="2009358847"/>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26A72D9-984B-4A4F-A7A2-C16939E9A288}"/>
              </a:ext>
            </a:extLst>
          </p:cNvPr>
          <p:cNvSpPr>
            <a:spLocks noGrp="1"/>
          </p:cNvSpPr>
          <p:nvPr>
            <p:ph type="title"/>
          </p:nvPr>
        </p:nvSpPr>
        <p:spPr>
          <a:xfrm>
            <a:off x="241368" y="154596"/>
            <a:ext cx="8543925" cy="1325563"/>
          </a:xfrm>
        </p:spPr>
        <p:txBody>
          <a:bodyPr/>
          <a:lstStyle/>
          <a:p>
            <a:r>
              <a:rPr lang="en-GB" dirty="0" smtClean="0"/>
              <a:t>Questions </a:t>
            </a:r>
            <a:r>
              <a:rPr lang="en-GB" sz="3200" dirty="0" smtClean="0"/>
              <a:t>[2]</a:t>
            </a:r>
            <a:endParaRPr lang="en-GB" sz="3200" dirty="0"/>
          </a:p>
        </p:txBody>
      </p:sp>
      <p:pic>
        <p:nvPicPr>
          <p:cNvPr id="5" name="Content Placeholder 4">
            <a:extLst>
              <a:ext uri="{FF2B5EF4-FFF2-40B4-BE49-F238E27FC236}">
                <a16:creationId xmlns:a16="http://schemas.microsoft.com/office/drawing/2014/main" xmlns="" id="{E70AAD9D-97C6-4D03-83D6-657B39C7B8B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815524" y="2172496"/>
            <a:ext cx="3720329" cy="3052578"/>
          </a:xfrm>
          <a:prstGeom prst="rect">
            <a:avLst/>
          </a:prstGeom>
          <a:ln>
            <a:noFill/>
          </a:ln>
          <a:effectLst>
            <a:softEdge rad="112500"/>
          </a:effectLst>
        </p:spPr>
      </p:pic>
      <p:sp>
        <p:nvSpPr>
          <p:cNvPr id="6" name="Content Placeholder 2">
            <a:extLst>
              <a:ext uri="{FF2B5EF4-FFF2-40B4-BE49-F238E27FC236}">
                <a16:creationId xmlns:a16="http://schemas.microsoft.com/office/drawing/2014/main" xmlns="" id="{A0C8D891-784C-4AA4-83A4-4F5718DF7962}"/>
              </a:ext>
            </a:extLst>
          </p:cNvPr>
          <p:cNvSpPr txBox="1">
            <a:spLocks/>
          </p:cNvSpPr>
          <p:nvPr/>
        </p:nvSpPr>
        <p:spPr>
          <a:xfrm>
            <a:off x="181332" y="1691149"/>
            <a:ext cx="5455546" cy="488177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2540"/>
              </a:lnSpc>
              <a:spcBef>
                <a:spcPts val="0"/>
              </a:spcBef>
              <a:buNone/>
            </a:pPr>
            <a:r>
              <a:rPr lang="en-GB" sz="2200" dirty="0">
                <a:latin typeface="Arial"/>
              </a:rPr>
              <a:t>How does saying ‘thank you’ show love for </a:t>
            </a:r>
            <a:r>
              <a:rPr lang="en-GB" sz="2200" dirty="0" smtClean="0">
                <a:latin typeface="Arial"/>
              </a:rPr>
              <a:t>each </a:t>
            </a:r>
            <a:r>
              <a:rPr lang="en-GB" sz="2200" dirty="0">
                <a:latin typeface="Arial"/>
              </a:rPr>
              <a:t>other?</a:t>
            </a:r>
          </a:p>
          <a:p>
            <a:pPr marL="0" indent="0">
              <a:lnSpc>
                <a:spcPts val="2540"/>
              </a:lnSpc>
              <a:spcBef>
                <a:spcPts val="0"/>
              </a:spcBef>
              <a:buFont typeface="Arial" panose="020B0604020202020204" pitchFamily="34" charset="0"/>
              <a:buNone/>
            </a:pPr>
            <a:endParaRPr lang="en-GB" sz="2200" dirty="0">
              <a:latin typeface="Arial"/>
            </a:endParaRPr>
          </a:p>
          <a:p>
            <a:pPr marL="0" indent="0">
              <a:lnSpc>
                <a:spcPts val="2540"/>
              </a:lnSpc>
              <a:spcBef>
                <a:spcPts val="0"/>
              </a:spcBef>
              <a:buFont typeface="Arial" panose="020B0604020202020204" pitchFamily="34" charset="0"/>
              <a:buNone/>
            </a:pPr>
            <a:r>
              <a:rPr lang="en-GB" sz="2200" dirty="0">
                <a:latin typeface="Arial"/>
              </a:rPr>
              <a:t>How does saying ‘sorry’ show respect, build bridges, keep us safe and help us to build a happy family and mend broken friendships?</a:t>
            </a:r>
          </a:p>
          <a:p>
            <a:pPr marL="0" indent="0">
              <a:lnSpc>
                <a:spcPts val="2540"/>
              </a:lnSpc>
              <a:spcBef>
                <a:spcPts val="0"/>
              </a:spcBef>
              <a:buFont typeface="Arial" panose="020B0604020202020204" pitchFamily="34" charset="0"/>
              <a:buNone/>
            </a:pPr>
            <a:endParaRPr lang="en-GB" sz="2200" dirty="0">
              <a:latin typeface="Arial"/>
            </a:endParaRPr>
          </a:p>
          <a:p>
            <a:pPr marL="0" indent="0">
              <a:lnSpc>
                <a:spcPts val="2540"/>
              </a:lnSpc>
              <a:spcBef>
                <a:spcPts val="0"/>
              </a:spcBef>
              <a:buNone/>
            </a:pPr>
            <a:r>
              <a:rPr lang="en-GB" sz="2200" dirty="0">
                <a:latin typeface="Arial"/>
              </a:rPr>
              <a:t>Why is teasing and bullying wrong and unacceptable within families and friendships</a:t>
            </a:r>
            <a:r>
              <a:rPr lang="en-GB" sz="2200" dirty="0" smtClean="0">
                <a:latin typeface="Arial"/>
              </a:rPr>
              <a:t>?</a:t>
            </a:r>
          </a:p>
          <a:p>
            <a:pPr marL="0" indent="0">
              <a:lnSpc>
                <a:spcPts val="2540"/>
              </a:lnSpc>
              <a:spcBef>
                <a:spcPts val="0"/>
              </a:spcBef>
              <a:buNone/>
            </a:pPr>
            <a:endParaRPr lang="en-GB" sz="2200" dirty="0">
              <a:latin typeface="Arial"/>
            </a:endParaRPr>
          </a:p>
          <a:p>
            <a:pPr marL="0" indent="0">
              <a:lnSpc>
                <a:spcPts val="2540"/>
              </a:lnSpc>
              <a:spcBef>
                <a:spcPts val="0"/>
              </a:spcBef>
              <a:buNone/>
            </a:pPr>
            <a:r>
              <a:rPr lang="en-GB" sz="2200" dirty="0" smtClean="0">
                <a:latin typeface="Arial"/>
              </a:rPr>
              <a:t>Why </a:t>
            </a:r>
            <a:r>
              <a:rPr lang="en-GB" sz="2200" dirty="0">
                <a:latin typeface="Arial"/>
              </a:rPr>
              <a:t>should we always tell the truth? </a:t>
            </a:r>
          </a:p>
          <a:p>
            <a:pPr marL="0" indent="0">
              <a:lnSpc>
                <a:spcPts val="2540"/>
              </a:lnSpc>
              <a:spcBef>
                <a:spcPts val="0"/>
              </a:spcBef>
              <a:buFont typeface="Arial" panose="020B0604020202020204" pitchFamily="34" charset="0"/>
              <a:buNone/>
            </a:pPr>
            <a:endParaRPr lang="en-GB" sz="2200" dirty="0">
              <a:latin typeface="Arial"/>
            </a:endParaRPr>
          </a:p>
          <a:p>
            <a:pPr marL="0" indent="0">
              <a:lnSpc>
                <a:spcPts val="2540"/>
              </a:lnSpc>
              <a:spcBef>
                <a:spcPts val="0"/>
              </a:spcBef>
              <a:buFont typeface="Arial" panose="020B0604020202020204" pitchFamily="34" charset="0"/>
              <a:buNone/>
            </a:pPr>
            <a:endParaRPr lang="en-GB" sz="2200" dirty="0">
              <a:latin typeface="Arial"/>
            </a:endParaRPr>
          </a:p>
          <a:p>
            <a:pPr marL="0" indent="0">
              <a:lnSpc>
                <a:spcPts val="2540"/>
              </a:lnSpc>
              <a:spcBef>
                <a:spcPts val="0"/>
              </a:spcBef>
              <a:buFont typeface="Arial" panose="020B0604020202020204" pitchFamily="34" charset="0"/>
              <a:buNone/>
            </a:pPr>
            <a:r>
              <a:rPr lang="en-GB" sz="2200" dirty="0">
                <a:latin typeface="Arial"/>
              </a:rPr>
              <a:t> </a:t>
            </a:r>
          </a:p>
        </p:txBody>
      </p:sp>
      <p:sp>
        <p:nvSpPr>
          <p:cNvPr id="7" name="Rectangle: Rounded Corners 6">
            <a:extLst>
              <a:ext uri="{FF2B5EF4-FFF2-40B4-BE49-F238E27FC236}">
                <a16:creationId xmlns:a16="http://schemas.microsoft.com/office/drawing/2014/main" xmlns="" id="{261485A3-44CB-4447-9A68-C5C6465B4122}"/>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latin typeface="Arial"/>
                <a:cs typeface="Arial"/>
              </a:rPr>
              <a:t>9</a:t>
            </a:r>
            <a:r>
              <a:rPr lang="en-GB" sz="1000" dirty="0" smtClean="0">
                <a:solidFill>
                  <a:schemeClr val="tx1"/>
                </a:solidFill>
                <a:latin typeface="Arial"/>
                <a:cs typeface="Arial"/>
              </a:rPr>
              <a:t>.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1 –</a:t>
            </a:r>
            <a:endParaRPr lang="en-GB" sz="1000" dirty="0">
              <a:solidFill>
                <a:schemeClr val="tx1"/>
              </a:solidFill>
              <a:latin typeface="Arial"/>
              <a:cs typeface="Arial"/>
            </a:endParaRPr>
          </a:p>
        </p:txBody>
      </p:sp>
      <p:pic>
        <p:nvPicPr>
          <p:cNvPr id="9" name="Picture 8">
            <a:hlinkClick r:id="" action="ppaction://hlinkshowjump?jump=endshow"/>
            <a:extLst>
              <a:ext uri="{FF2B5EF4-FFF2-40B4-BE49-F238E27FC236}">
                <a16:creationId xmlns:a16="http://schemas.microsoft.com/office/drawing/2014/main" xmlns="" id="{F144DC7E-2AB1-4E24-ADDE-AC4C1D5B396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Tree>
    <p:extLst>
      <p:ext uri="{BB962C8B-B14F-4D97-AF65-F5344CB8AC3E}">
        <p14:creationId xmlns:p14="http://schemas.microsoft.com/office/powerpoint/2010/main" val="32237179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Content Placeholder 10">
            <a:extLst>
              <a:ext uri="{FF2B5EF4-FFF2-40B4-BE49-F238E27FC236}">
                <a16:creationId xmlns:a16="http://schemas.microsoft.com/office/drawing/2014/main" xmlns="" id="{AAC4561F-05F2-4FCA-96C8-1CDC8750EC2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906000" cy="6869545"/>
          </a:xfrm>
          <a:prstGeom prst="rect">
            <a:avLst/>
          </a:prstGeom>
        </p:spPr>
      </p:pic>
      <p:sp>
        <p:nvSpPr>
          <p:cNvPr id="2" name="Title 1">
            <a:extLst>
              <a:ext uri="{FF2B5EF4-FFF2-40B4-BE49-F238E27FC236}">
                <a16:creationId xmlns:a16="http://schemas.microsoft.com/office/drawing/2014/main" xmlns="" id="{E7880068-6DD5-4A04-8A47-45A9D86D4257}"/>
              </a:ext>
            </a:extLst>
          </p:cNvPr>
          <p:cNvSpPr>
            <a:spLocks noGrp="1"/>
          </p:cNvSpPr>
          <p:nvPr>
            <p:ph type="title"/>
          </p:nvPr>
        </p:nvSpPr>
        <p:spPr>
          <a:xfrm>
            <a:off x="322694" y="257005"/>
            <a:ext cx="5639718" cy="1325563"/>
          </a:xfrm>
        </p:spPr>
        <p:txBody>
          <a:bodyPr/>
          <a:lstStyle/>
          <a:p>
            <a:r>
              <a:rPr lang="en-GB" dirty="0">
                <a:solidFill>
                  <a:schemeClr val="bg1"/>
                </a:solidFill>
              </a:rPr>
              <a:t>Pause and reflect</a:t>
            </a:r>
          </a:p>
        </p:txBody>
      </p:sp>
      <p:sp>
        <p:nvSpPr>
          <p:cNvPr id="6" name="Content Placeholder 2">
            <a:extLst>
              <a:ext uri="{FF2B5EF4-FFF2-40B4-BE49-F238E27FC236}">
                <a16:creationId xmlns:a16="http://schemas.microsoft.com/office/drawing/2014/main" xmlns="" id="{B8D99722-A4EE-4499-AD5B-63612F9F9582}"/>
              </a:ext>
            </a:extLst>
          </p:cNvPr>
          <p:cNvSpPr txBox="1">
            <a:spLocks/>
          </p:cNvSpPr>
          <p:nvPr/>
        </p:nvSpPr>
        <p:spPr>
          <a:xfrm>
            <a:off x="351889" y="2432955"/>
            <a:ext cx="5924892" cy="147964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2880"/>
              </a:lnSpc>
              <a:buFont typeface="Arial" panose="020B0604020202020204" pitchFamily="34" charset="0"/>
              <a:buNone/>
            </a:pPr>
            <a:r>
              <a:rPr lang="en-GB" sz="2200" dirty="0" smtClean="0">
                <a:solidFill>
                  <a:schemeClr val="bg1"/>
                </a:solidFill>
                <a:latin typeface="Arial"/>
              </a:rPr>
              <a:t>Share some signs of love</a:t>
            </a:r>
            <a:br>
              <a:rPr lang="en-GB" sz="2200" dirty="0" smtClean="0">
                <a:solidFill>
                  <a:schemeClr val="bg1"/>
                </a:solidFill>
                <a:latin typeface="Arial"/>
              </a:rPr>
            </a:br>
            <a:r>
              <a:rPr lang="en-GB" sz="2200" dirty="0" smtClean="0">
                <a:solidFill>
                  <a:schemeClr val="bg1"/>
                </a:solidFill>
                <a:latin typeface="Arial"/>
              </a:rPr>
              <a:t>you have experienced.</a:t>
            </a:r>
            <a:endParaRPr lang="en-GB" sz="2200" dirty="0">
              <a:solidFill>
                <a:schemeClr val="bg1"/>
              </a:solidFill>
              <a:latin typeface="Arial"/>
            </a:endParaRPr>
          </a:p>
        </p:txBody>
      </p:sp>
      <p:pic>
        <p:nvPicPr>
          <p:cNvPr id="8" name="Picture 7">
            <a:hlinkClick r:id="" action="ppaction://hlinkshowjump?jump=endshow"/>
            <a:extLst>
              <a:ext uri="{FF2B5EF4-FFF2-40B4-BE49-F238E27FC236}">
                <a16:creationId xmlns:a16="http://schemas.microsoft.com/office/drawing/2014/main" xmlns="" id="{37A9BE49-AF08-4CFC-BCAC-C75B19493AE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63478" y="6420020"/>
            <a:ext cx="227778" cy="280342"/>
          </a:xfrm>
          <a:prstGeom prst="rect">
            <a:avLst/>
          </a:prstGeom>
        </p:spPr>
      </p:pic>
    </p:spTree>
    <p:extLst>
      <p:ext uri="{BB962C8B-B14F-4D97-AF65-F5344CB8AC3E}">
        <p14:creationId xmlns:p14="http://schemas.microsoft.com/office/powerpoint/2010/main" val="667672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29379A1E-7EDA-4138-9E08-B293B962FE40}"/>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11.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1 –</a:t>
            </a:r>
            <a:endParaRPr lang="en-GB" sz="1000" dirty="0">
              <a:solidFill>
                <a:schemeClr val="tx1"/>
              </a:solidFill>
              <a:latin typeface="Arial"/>
              <a:cs typeface="Arial"/>
            </a:endParaRPr>
          </a:p>
        </p:txBody>
      </p:sp>
      <p:pic>
        <p:nvPicPr>
          <p:cNvPr id="8" name="Content Placeholder 7">
            <a:extLst>
              <a:ext uri="{FF2B5EF4-FFF2-40B4-BE49-F238E27FC236}">
                <a16:creationId xmlns:a16="http://schemas.microsoft.com/office/drawing/2014/main" xmlns="" id="{158B5830-FB01-4B29-8B17-089BC05B3989}"/>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382498" y="365126"/>
            <a:ext cx="6909218" cy="5664673"/>
          </a:xfrm>
          <a:prstGeom prst="rect">
            <a:avLst/>
          </a:prstGeom>
          <a:ln>
            <a:noFill/>
          </a:ln>
          <a:effectLst>
            <a:outerShdw blurRad="190500" algn="tl" rotWithShape="0">
              <a:srgbClr val="000000">
                <a:alpha val="70000"/>
              </a:srgbClr>
            </a:outerShdw>
          </a:effectLst>
        </p:spPr>
      </p:pic>
      <p:pic>
        <p:nvPicPr>
          <p:cNvPr id="7" name="Picture 6">
            <a:hlinkClick r:id="" action="ppaction://hlinkshowjump?jump=endshow"/>
            <a:extLst>
              <a:ext uri="{FF2B5EF4-FFF2-40B4-BE49-F238E27FC236}">
                <a16:creationId xmlns:a16="http://schemas.microsoft.com/office/drawing/2014/main" xmlns="" id="{F894F032-F5C8-4AF4-930B-EB4CB7FBCBB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Tree>
    <p:extLst>
      <p:ext uri="{BB962C8B-B14F-4D97-AF65-F5344CB8AC3E}">
        <p14:creationId xmlns:p14="http://schemas.microsoft.com/office/powerpoint/2010/main" val="17501070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09B07368-96B6-441E-B4EA-6EAD033070B5}"/>
              </a:ext>
            </a:extLst>
          </p:cNvPr>
          <p:cNvSpPr>
            <a:spLocks noGrp="1"/>
          </p:cNvSpPr>
          <p:nvPr>
            <p:ph idx="1"/>
          </p:nvPr>
        </p:nvSpPr>
        <p:spPr>
          <a:xfrm>
            <a:off x="681038" y="2544434"/>
            <a:ext cx="4407045" cy="3019398"/>
          </a:xfrm>
        </p:spPr>
        <p:txBody>
          <a:bodyPr>
            <a:normAutofit/>
          </a:bodyPr>
          <a:lstStyle/>
          <a:p>
            <a:pPr marL="0" indent="0">
              <a:lnSpc>
                <a:spcPts val="2880"/>
              </a:lnSpc>
              <a:buNone/>
            </a:pPr>
            <a:r>
              <a:rPr lang="en-GB" sz="2400" dirty="0"/>
              <a:t>“There is no such thing as the perfect family. Only by the daily exercise of forgiveness can the family grow.”</a:t>
            </a:r>
          </a:p>
          <a:p>
            <a:pPr marL="0" indent="0">
              <a:lnSpc>
                <a:spcPts val="2640"/>
              </a:lnSpc>
              <a:buNone/>
            </a:pPr>
            <a:endParaRPr lang="en-GB" sz="2200" dirty="0"/>
          </a:p>
          <a:p>
            <a:pPr marL="0" indent="0" algn="r">
              <a:lnSpc>
                <a:spcPts val="2640"/>
              </a:lnSpc>
              <a:buNone/>
            </a:pPr>
            <a:r>
              <a:rPr lang="en-GB" sz="1800" dirty="0"/>
              <a:t>Pope Francis</a:t>
            </a:r>
          </a:p>
        </p:txBody>
      </p:sp>
      <p:pic>
        <p:nvPicPr>
          <p:cNvPr id="5" name="Picture 4">
            <a:extLst>
              <a:ext uri="{FF2B5EF4-FFF2-40B4-BE49-F238E27FC236}">
                <a16:creationId xmlns:a16="http://schemas.microsoft.com/office/drawing/2014/main" xmlns="" id="{AA057639-27A9-4C20-A466-2428F084EFB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46312" y="1250991"/>
            <a:ext cx="2308221" cy="4141613"/>
          </a:xfrm>
          <a:prstGeom prst="round2DiagRect">
            <a:avLst>
              <a:gd name="adj1" fmla="val 16667"/>
              <a:gd name="adj2" fmla="val 6221"/>
            </a:avLst>
          </a:prstGeom>
          <a:ln w="88900" cap="sq">
            <a:solidFill>
              <a:srgbClr val="FFFFFF"/>
            </a:solidFill>
            <a:miter lim="800000"/>
          </a:ln>
          <a:effectLst>
            <a:outerShdw blurRad="254000" algn="tl" rotWithShape="0">
              <a:srgbClr val="000000">
                <a:alpha val="43000"/>
              </a:srgbClr>
            </a:outerShdw>
          </a:effectLst>
        </p:spPr>
      </p:pic>
      <p:sp>
        <p:nvSpPr>
          <p:cNvPr id="6" name="Rectangle: Rounded Corners 5">
            <a:extLst>
              <a:ext uri="{FF2B5EF4-FFF2-40B4-BE49-F238E27FC236}">
                <a16:creationId xmlns:a16="http://schemas.microsoft.com/office/drawing/2014/main" xmlns="" id="{4AFBED34-4126-4263-B9B5-27EB9D9C834B}"/>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12.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1 –</a:t>
            </a:r>
            <a:endParaRPr lang="en-GB" sz="1000" dirty="0">
              <a:solidFill>
                <a:schemeClr val="tx1"/>
              </a:solidFill>
              <a:latin typeface="Arial"/>
              <a:cs typeface="Arial"/>
            </a:endParaRPr>
          </a:p>
        </p:txBody>
      </p:sp>
      <p:pic>
        <p:nvPicPr>
          <p:cNvPr id="8" name="Picture 7">
            <a:hlinkClick r:id="" action="ppaction://hlinkshowjump?jump=endshow"/>
            <a:extLst>
              <a:ext uri="{FF2B5EF4-FFF2-40B4-BE49-F238E27FC236}">
                <a16:creationId xmlns:a16="http://schemas.microsoft.com/office/drawing/2014/main" xmlns="" id="{DC1A0FD5-4A21-445F-9800-68018400E92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Tree>
    <p:extLst>
      <p:ext uri="{BB962C8B-B14F-4D97-AF65-F5344CB8AC3E}">
        <p14:creationId xmlns:p14="http://schemas.microsoft.com/office/powerpoint/2010/main" val="29658686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xmlns="" id="{01FCFDD0-5EA7-48C8-BA83-9833394EA64A}"/>
              </a:ext>
            </a:extLst>
          </p:cNvPr>
          <p:cNvSpPr/>
          <p:nvPr/>
        </p:nvSpPr>
        <p:spPr>
          <a:xfrm>
            <a:off x="659215" y="2188217"/>
            <a:ext cx="8466312" cy="602265"/>
          </a:xfrm>
          <a:prstGeom prst="roundRect">
            <a:avLst/>
          </a:prstGeom>
          <a:solidFill>
            <a:srgbClr val="EFCFAF"/>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a:extLst>
              <a:ext uri="{FF2B5EF4-FFF2-40B4-BE49-F238E27FC236}">
                <a16:creationId xmlns:a16="http://schemas.microsoft.com/office/drawing/2014/main" xmlns="" id="{22C16F97-729B-4299-A802-AADC49DA0B66}"/>
              </a:ext>
            </a:extLst>
          </p:cNvPr>
          <p:cNvSpPr>
            <a:spLocks noGrp="1"/>
          </p:cNvSpPr>
          <p:nvPr>
            <p:ph type="title"/>
          </p:nvPr>
        </p:nvSpPr>
        <p:spPr/>
        <p:txBody>
          <a:bodyPr/>
          <a:lstStyle/>
          <a:p>
            <a:r>
              <a:rPr lang="en-GB" b="1" dirty="0"/>
              <a:t>P</a:t>
            </a:r>
            <a:r>
              <a:rPr lang="en-GB" b="1" dirty="0" smtClean="0"/>
              <a:t>hysical</a:t>
            </a:r>
            <a:endParaRPr lang="en-GB" b="1" dirty="0"/>
          </a:p>
        </p:txBody>
      </p:sp>
      <p:sp>
        <p:nvSpPr>
          <p:cNvPr id="3" name="Content Placeholder 2">
            <a:extLst>
              <a:ext uri="{FF2B5EF4-FFF2-40B4-BE49-F238E27FC236}">
                <a16:creationId xmlns:a16="http://schemas.microsoft.com/office/drawing/2014/main" xmlns="" id="{27579B02-82F6-4A4E-9764-CC9F4218958E}"/>
              </a:ext>
            </a:extLst>
          </p:cNvPr>
          <p:cNvSpPr>
            <a:spLocks noGrp="1"/>
          </p:cNvSpPr>
          <p:nvPr>
            <p:ph idx="1"/>
          </p:nvPr>
        </p:nvSpPr>
        <p:spPr>
          <a:xfrm>
            <a:off x="703633" y="2208854"/>
            <a:ext cx="8543925" cy="1267659"/>
          </a:xfrm>
        </p:spPr>
        <p:txBody>
          <a:bodyPr>
            <a:normAutofit/>
          </a:bodyPr>
          <a:lstStyle/>
          <a:p>
            <a:pPr marL="0" indent="0">
              <a:buNone/>
            </a:pPr>
            <a:r>
              <a:rPr lang="en-GB" sz="2200" dirty="0"/>
              <a:t>to recognise how I am cared for and kept safe in my family.</a:t>
            </a:r>
          </a:p>
        </p:txBody>
      </p:sp>
      <p:sp>
        <p:nvSpPr>
          <p:cNvPr id="5" name="Rectangle: Rounded Corners 4">
            <a:extLst>
              <a:ext uri="{FF2B5EF4-FFF2-40B4-BE49-F238E27FC236}">
                <a16:creationId xmlns:a16="http://schemas.microsoft.com/office/drawing/2014/main" xmlns="" id="{C45215A5-37E1-4E9A-AE22-9EA53B7B70F7}"/>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13.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1 </a:t>
            </a:r>
            <a:r>
              <a:rPr lang="en-GB" sz="1000" dirty="0" smtClean="0">
                <a:solidFill>
                  <a:schemeClr val="tx1"/>
                </a:solidFill>
                <a:latin typeface="Arial"/>
                <a:cs typeface="Arial"/>
              </a:rPr>
              <a:t>–</a:t>
            </a:r>
            <a:endParaRPr lang="en-GB" sz="1000" dirty="0">
              <a:solidFill>
                <a:schemeClr val="tx1"/>
              </a:solidFill>
              <a:latin typeface="Arial"/>
              <a:cs typeface="Arial"/>
            </a:endParaRPr>
          </a:p>
        </p:txBody>
      </p:sp>
      <p:sp>
        <p:nvSpPr>
          <p:cNvPr id="7" name="TextBox 6">
            <a:extLst>
              <a:ext uri="{FF2B5EF4-FFF2-40B4-BE49-F238E27FC236}">
                <a16:creationId xmlns:a16="http://schemas.microsoft.com/office/drawing/2014/main" xmlns="" id="{73E09BF2-2CAA-41AB-BD34-361B90A20300}"/>
              </a:ext>
            </a:extLst>
          </p:cNvPr>
          <p:cNvSpPr txBox="1"/>
          <p:nvPr/>
        </p:nvSpPr>
        <p:spPr>
          <a:xfrm>
            <a:off x="681038" y="1486613"/>
            <a:ext cx="3039539" cy="523220"/>
          </a:xfrm>
          <a:prstGeom prst="rect">
            <a:avLst/>
          </a:prstGeom>
          <a:noFill/>
        </p:spPr>
        <p:txBody>
          <a:bodyPr wrap="none" rtlCol="0">
            <a:spAutoFit/>
          </a:bodyPr>
          <a:lstStyle/>
          <a:p>
            <a:r>
              <a:rPr lang="en-GB" sz="2800" dirty="0">
                <a:solidFill>
                  <a:srgbClr val="FF0000"/>
                </a:solidFill>
                <a:latin typeface="Arial"/>
              </a:rPr>
              <a:t>Learning </a:t>
            </a:r>
            <a:r>
              <a:rPr lang="en-GB" sz="2800" dirty="0" smtClean="0">
                <a:solidFill>
                  <a:srgbClr val="FF0000"/>
                </a:solidFill>
                <a:latin typeface="Arial"/>
              </a:rPr>
              <a:t>intention</a:t>
            </a:r>
            <a:endParaRPr lang="en-GB" sz="2800" dirty="0">
              <a:solidFill>
                <a:srgbClr val="FF0000"/>
              </a:solidFill>
              <a:latin typeface="Arial"/>
            </a:endParaRPr>
          </a:p>
        </p:txBody>
      </p:sp>
      <p:pic>
        <p:nvPicPr>
          <p:cNvPr id="11" name="Picture 10">
            <a:hlinkClick r:id="" action="ppaction://hlinkshowjump?jump=endshow"/>
            <a:extLst>
              <a:ext uri="{FF2B5EF4-FFF2-40B4-BE49-F238E27FC236}">
                <a16:creationId xmlns:a16="http://schemas.microsoft.com/office/drawing/2014/main" xmlns="" id="{3EAD587F-F3B0-4941-83D5-78D832C0358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pic>
        <p:nvPicPr>
          <p:cNvPr id="12" name="Picture 11">
            <a:extLst>
              <a:ext uri="{FF2B5EF4-FFF2-40B4-BE49-F238E27FC236}">
                <a16:creationId xmlns:a16="http://schemas.microsoft.com/office/drawing/2014/main" xmlns="" id="{1C6D7D94-4637-4211-8CC3-3EBF99A2359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50323" y="2812176"/>
            <a:ext cx="4593045" cy="3768652"/>
          </a:xfrm>
          <a:prstGeom prst="rect">
            <a:avLst/>
          </a:prstGeom>
          <a:ln>
            <a:noFill/>
          </a:ln>
          <a:effectLst>
            <a:softEdge rad="112500"/>
          </a:effectLst>
        </p:spPr>
      </p:pic>
    </p:spTree>
    <p:extLst>
      <p:ext uri="{BB962C8B-B14F-4D97-AF65-F5344CB8AC3E}">
        <p14:creationId xmlns:p14="http://schemas.microsoft.com/office/powerpoint/2010/main" val="18040851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26A72D9-984B-4A4F-A7A2-C16939E9A288}"/>
              </a:ext>
            </a:extLst>
          </p:cNvPr>
          <p:cNvSpPr>
            <a:spLocks noGrp="1"/>
          </p:cNvSpPr>
          <p:nvPr>
            <p:ph type="title"/>
          </p:nvPr>
        </p:nvSpPr>
        <p:spPr>
          <a:xfrm>
            <a:off x="304602" y="71307"/>
            <a:ext cx="8543925" cy="1325563"/>
          </a:xfrm>
        </p:spPr>
        <p:txBody>
          <a:bodyPr/>
          <a:lstStyle/>
          <a:p>
            <a:r>
              <a:rPr lang="en-GB" dirty="0"/>
              <a:t>Q</a:t>
            </a:r>
            <a:r>
              <a:rPr lang="en-GB" dirty="0" smtClean="0"/>
              <a:t>uestions</a:t>
            </a:r>
            <a:endParaRPr lang="en-GB" dirty="0"/>
          </a:p>
        </p:txBody>
      </p:sp>
      <p:sp>
        <p:nvSpPr>
          <p:cNvPr id="6" name="Content Placeholder 2">
            <a:extLst>
              <a:ext uri="{FF2B5EF4-FFF2-40B4-BE49-F238E27FC236}">
                <a16:creationId xmlns:a16="http://schemas.microsoft.com/office/drawing/2014/main" xmlns="" id="{A0C8D891-784C-4AA4-83A4-4F5718DF7962}"/>
              </a:ext>
            </a:extLst>
          </p:cNvPr>
          <p:cNvSpPr txBox="1">
            <a:spLocks/>
          </p:cNvSpPr>
          <p:nvPr/>
        </p:nvSpPr>
        <p:spPr>
          <a:xfrm>
            <a:off x="362991" y="1476785"/>
            <a:ext cx="5651040" cy="496148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2160"/>
              </a:lnSpc>
              <a:spcBef>
                <a:spcPts val="1500"/>
              </a:spcBef>
              <a:buFont typeface="Arial" panose="020B0604020202020204" pitchFamily="34" charset="0"/>
              <a:buNone/>
            </a:pPr>
            <a:r>
              <a:rPr lang="en-GB" sz="1800" dirty="0">
                <a:latin typeface="Arial"/>
              </a:rPr>
              <a:t>Who is in my family? </a:t>
            </a:r>
          </a:p>
          <a:p>
            <a:pPr marL="0" indent="0">
              <a:lnSpc>
                <a:spcPts val="2160"/>
              </a:lnSpc>
              <a:spcBef>
                <a:spcPts val="1500"/>
              </a:spcBef>
              <a:buFont typeface="Arial" panose="020B0604020202020204" pitchFamily="34" charset="0"/>
              <a:buNone/>
            </a:pPr>
            <a:r>
              <a:rPr lang="en-GB" sz="1800" dirty="0" smtClean="0">
                <a:latin typeface="Arial"/>
              </a:rPr>
              <a:t>How </a:t>
            </a:r>
            <a:r>
              <a:rPr lang="en-GB" sz="1800" dirty="0">
                <a:latin typeface="Arial"/>
              </a:rPr>
              <a:t>do families show love and care for one another </a:t>
            </a:r>
            <a:r>
              <a:rPr lang="en-GB" sz="1800" dirty="0" smtClean="0">
                <a:latin typeface="Arial"/>
              </a:rPr>
              <a:t>?</a:t>
            </a:r>
            <a:endParaRPr lang="en-GB" sz="1800" dirty="0">
              <a:latin typeface="Arial"/>
            </a:endParaRPr>
          </a:p>
          <a:p>
            <a:pPr marL="0" indent="0">
              <a:lnSpc>
                <a:spcPts val="2160"/>
              </a:lnSpc>
              <a:spcBef>
                <a:spcPts val="1500"/>
              </a:spcBef>
              <a:buFont typeface="Arial" panose="020B0604020202020204" pitchFamily="34" charset="0"/>
              <a:buNone/>
            </a:pPr>
            <a:r>
              <a:rPr lang="en-GB" sz="1800" dirty="0">
                <a:latin typeface="Arial"/>
              </a:rPr>
              <a:t>What are some of the characteristics of a happy family</a:t>
            </a:r>
            <a:r>
              <a:rPr lang="en-GB" sz="1800" dirty="0" smtClean="0">
                <a:latin typeface="Arial"/>
              </a:rPr>
              <a:t>?</a:t>
            </a:r>
          </a:p>
          <a:p>
            <a:pPr marL="0" indent="0">
              <a:lnSpc>
                <a:spcPts val="2160"/>
              </a:lnSpc>
              <a:spcBef>
                <a:spcPts val="1500"/>
              </a:spcBef>
              <a:buFont typeface="Arial" panose="020B0604020202020204" pitchFamily="34" charset="0"/>
              <a:buNone/>
            </a:pPr>
            <a:r>
              <a:rPr lang="en-GB" sz="1800" dirty="0" smtClean="0">
                <a:latin typeface="Arial"/>
              </a:rPr>
              <a:t>How do we act with adults that are not in our family or those we do not know?</a:t>
            </a:r>
            <a:endParaRPr lang="en-GB" sz="1800" dirty="0">
              <a:latin typeface="Arial"/>
            </a:endParaRPr>
          </a:p>
          <a:p>
            <a:pPr marL="0" indent="0">
              <a:lnSpc>
                <a:spcPts val="2160"/>
              </a:lnSpc>
              <a:spcBef>
                <a:spcPts val="1500"/>
              </a:spcBef>
              <a:buNone/>
            </a:pPr>
            <a:r>
              <a:rPr lang="en-GB" sz="1800" dirty="0">
                <a:latin typeface="Arial"/>
              </a:rPr>
              <a:t>In what ways are we made in the image and likeness of God</a:t>
            </a:r>
            <a:r>
              <a:rPr lang="en-GB" sz="1800" dirty="0" smtClean="0">
                <a:latin typeface="Arial"/>
              </a:rPr>
              <a:t>?</a:t>
            </a:r>
          </a:p>
          <a:p>
            <a:pPr marL="0" indent="0">
              <a:lnSpc>
                <a:spcPts val="2160"/>
              </a:lnSpc>
              <a:spcBef>
                <a:spcPts val="1500"/>
              </a:spcBef>
              <a:buNone/>
            </a:pPr>
            <a:r>
              <a:rPr lang="en-GB" sz="1800" dirty="0" smtClean="0">
                <a:latin typeface="Arial"/>
              </a:rPr>
              <a:t>How </a:t>
            </a:r>
            <a:r>
              <a:rPr lang="en-GB" sz="1800" dirty="0">
                <a:latin typeface="Arial"/>
              </a:rPr>
              <a:t>does your family help you to keep healthy</a:t>
            </a:r>
            <a:r>
              <a:rPr lang="en-GB" sz="1800" dirty="0" smtClean="0">
                <a:latin typeface="Arial"/>
              </a:rPr>
              <a:t>?</a:t>
            </a:r>
            <a:br>
              <a:rPr lang="en-GB" sz="1800" dirty="0" smtClean="0">
                <a:latin typeface="Arial"/>
              </a:rPr>
            </a:br>
            <a:r>
              <a:rPr lang="en-GB" sz="1800" dirty="0" smtClean="0">
                <a:latin typeface="Arial"/>
              </a:rPr>
              <a:t>Include </a:t>
            </a:r>
            <a:r>
              <a:rPr lang="en-GB" sz="1800" dirty="0">
                <a:latin typeface="Arial"/>
              </a:rPr>
              <a:t>physical, mental and spiritual health</a:t>
            </a:r>
            <a:r>
              <a:rPr lang="en-GB" sz="1800" dirty="0" smtClean="0">
                <a:latin typeface="Arial"/>
              </a:rPr>
              <a:t>.</a:t>
            </a:r>
            <a:br>
              <a:rPr lang="en-GB" sz="1800" dirty="0" smtClean="0">
                <a:latin typeface="Arial"/>
              </a:rPr>
            </a:br>
            <a:r>
              <a:rPr lang="en-GB" sz="1800" dirty="0" smtClean="0">
                <a:latin typeface="Arial"/>
              </a:rPr>
              <a:t>Include taking care not to spread diseases e.g. washing hands, coughs and sneezing etc.</a:t>
            </a:r>
            <a:endParaRPr lang="en-GB" sz="1800" dirty="0">
              <a:latin typeface="Arial"/>
            </a:endParaRPr>
          </a:p>
        </p:txBody>
      </p:sp>
      <p:pic>
        <p:nvPicPr>
          <p:cNvPr id="11" name="Picture 10">
            <a:hlinkClick r:id="" action="ppaction://hlinkshowjump?jump=endshow"/>
            <a:extLst>
              <a:ext uri="{FF2B5EF4-FFF2-40B4-BE49-F238E27FC236}">
                <a16:creationId xmlns:a16="http://schemas.microsoft.com/office/drawing/2014/main" xmlns="" id="{2FC6D4FD-1B4E-4F99-B21D-CDB1BDF02BA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pic>
        <p:nvPicPr>
          <p:cNvPr id="13" name="Picture 12">
            <a:extLst>
              <a:ext uri="{FF2B5EF4-FFF2-40B4-BE49-F238E27FC236}">
                <a16:creationId xmlns:a16="http://schemas.microsoft.com/office/drawing/2014/main" xmlns="" id="{7175F8DD-46C2-4029-9CF3-315DE288678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80610" y="2336801"/>
            <a:ext cx="3438395" cy="2821247"/>
          </a:xfrm>
          <a:prstGeom prst="rect">
            <a:avLst/>
          </a:prstGeom>
          <a:ln>
            <a:noFill/>
          </a:ln>
          <a:effectLst>
            <a:softEdge rad="112500"/>
          </a:effectLst>
        </p:spPr>
      </p:pic>
      <p:sp>
        <p:nvSpPr>
          <p:cNvPr id="14" name="Rectangle: Rounded Corners 13">
            <a:extLst>
              <a:ext uri="{FF2B5EF4-FFF2-40B4-BE49-F238E27FC236}">
                <a16:creationId xmlns:a16="http://schemas.microsoft.com/office/drawing/2014/main" xmlns="" id="{15C3BDD8-529F-47B6-91FC-8C12B25780B7}"/>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14.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1 </a:t>
            </a:r>
            <a:r>
              <a:rPr lang="en-GB" sz="1000" dirty="0" smtClean="0">
                <a:solidFill>
                  <a:schemeClr val="tx1"/>
                </a:solidFill>
                <a:latin typeface="Arial"/>
                <a:cs typeface="Arial"/>
              </a:rPr>
              <a:t>–</a:t>
            </a:r>
            <a:endParaRPr lang="en-GB" sz="1000" dirty="0">
              <a:solidFill>
                <a:schemeClr val="tx1"/>
              </a:solidFill>
              <a:latin typeface="Arial"/>
              <a:cs typeface="Arial"/>
            </a:endParaRPr>
          </a:p>
        </p:txBody>
      </p:sp>
    </p:spTree>
    <p:extLst>
      <p:ext uri="{BB962C8B-B14F-4D97-AF65-F5344CB8AC3E}">
        <p14:creationId xmlns:p14="http://schemas.microsoft.com/office/powerpoint/2010/main" val="268467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Content Placeholder 10">
            <a:extLst>
              <a:ext uri="{FF2B5EF4-FFF2-40B4-BE49-F238E27FC236}">
                <a16:creationId xmlns:a16="http://schemas.microsoft.com/office/drawing/2014/main" xmlns="" id="{EA24352A-6E76-4B2A-90E3-61B3333C019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9906000" cy="6869545"/>
          </a:xfrm>
        </p:spPr>
      </p:pic>
      <p:sp>
        <p:nvSpPr>
          <p:cNvPr id="2" name="Title 1">
            <a:extLst>
              <a:ext uri="{FF2B5EF4-FFF2-40B4-BE49-F238E27FC236}">
                <a16:creationId xmlns:a16="http://schemas.microsoft.com/office/drawing/2014/main" xmlns="" id="{E7880068-6DD5-4A04-8A47-45A9D86D4257}"/>
              </a:ext>
            </a:extLst>
          </p:cNvPr>
          <p:cNvSpPr>
            <a:spLocks noGrp="1"/>
          </p:cNvSpPr>
          <p:nvPr>
            <p:ph type="title"/>
          </p:nvPr>
        </p:nvSpPr>
        <p:spPr>
          <a:xfrm>
            <a:off x="172604" y="314792"/>
            <a:ext cx="5639718" cy="1325563"/>
          </a:xfrm>
        </p:spPr>
        <p:txBody>
          <a:bodyPr/>
          <a:lstStyle/>
          <a:p>
            <a:r>
              <a:rPr lang="en-GB" dirty="0">
                <a:solidFill>
                  <a:schemeClr val="bg1"/>
                </a:solidFill>
              </a:rPr>
              <a:t>Pause and reflect</a:t>
            </a:r>
          </a:p>
        </p:txBody>
      </p:sp>
      <p:sp>
        <p:nvSpPr>
          <p:cNvPr id="6" name="Content Placeholder 2">
            <a:extLst>
              <a:ext uri="{FF2B5EF4-FFF2-40B4-BE49-F238E27FC236}">
                <a16:creationId xmlns:a16="http://schemas.microsoft.com/office/drawing/2014/main" xmlns="" id="{B8D99722-A4EE-4499-AD5B-63612F9F9582}"/>
              </a:ext>
            </a:extLst>
          </p:cNvPr>
          <p:cNvSpPr txBox="1">
            <a:spLocks/>
          </p:cNvSpPr>
          <p:nvPr/>
        </p:nvSpPr>
        <p:spPr>
          <a:xfrm>
            <a:off x="172604" y="1955147"/>
            <a:ext cx="5876007" cy="3672169"/>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3840"/>
              </a:lnSpc>
              <a:buNone/>
            </a:pPr>
            <a:r>
              <a:rPr lang="en-GB" sz="2400" dirty="0">
                <a:solidFill>
                  <a:schemeClr val="bg1"/>
                </a:solidFill>
                <a:latin typeface="Arial"/>
              </a:rPr>
              <a:t>Loving Father</a:t>
            </a:r>
            <a:r>
              <a:rPr lang="en-GB" sz="2400" dirty="0" smtClean="0">
                <a:solidFill>
                  <a:schemeClr val="bg1"/>
                </a:solidFill>
                <a:latin typeface="Arial"/>
              </a:rPr>
              <a:t>,</a:t>
            </a:r>
            <a:br>
              <a:rPr lang="en-GB" sz="2400" dirty="0" smtClean="0">
                <a:solidFill>
                  <a:schemeClr val="bg1"/>
                </a:solidFill>
                <a:latin typeface="Arial"/>
              </a:rPr>
            </a:br>
            <a:r>
              <a:rPr lang="en-GB" sz="2400" dirty="0">
                <a:solidFill>
                  <a:schemeClr val="bg1"/>
                </a:solidFill>
                <a:latin typeface="Arial"/>
              </a:rPr>
              <a:t>thank you for my mum, dad, brothers and sisters and all who love and care for me. You love me so much that you have my name carved on the palm of your hand</a:t>
            </a:r>
            <a:r>
              <a:rPr lang="en-GB" sz="2400" dirty="0" smtClean="0">
                <a:solidFill>
                  <a:schemeClr val="bg1"/>
                </a:solidFill>
                <a:latin typeface="Arial"/>
              </a:rPr>
              <a:t>.</a:t>
            </a:r>
            <a:endParaRPr lang="en-GB" sz="3200" dirty="0">
              <a:solidFill>
                <a:schemeClr val="bg1"/>
              </a:solidFill>
              <a:latin typeface="Arial"/>
            </a:endParaRPr>
          </a:p>
          <a:p>
            <a:pPr marL="0" indent="0">
              <a:lnSpc>
                <a:spcPts val="3840"/>
              </a:lnSpc>
              <a:buNone/>
            </a:pPr>
            <a:r>
              <a:rPr lang="en-GB" sz="2400" dirty="0" smtClean="0">
                <a:solidFill>
                  <a:schemeClr val="bg1"/>
                </a:solidFill>
                <a:latin typeface="Arial"/>
              </a:rPr>
              <a:t>Amen</a:t>
            </a:r>
            <a:endParaRPr lang="en-GB" sz="2400" dirty="0">
              <a:solidFill>
                <a:schemeClr val="bg1"/>
              </a:solidFill>
              <a:latin typeface="Arial"/>
            </a:endParaRPr>
          </a:p>
        </p:txBody>
      </p:sp>
      <p:sp>
        <p:nvSpPr>
          <p:cNvPr id="3" name="TextBox 2">
            <a:extLst>
              <a:ext uri="{FF2B5EF4-FFF2-40B4-BE49-F238E27FC236}">
                <a16:creationId xmlns:a16="http://schemas.microsoft.com/office/drawing/2014/main" xmlns="" id="{FE05EE64-0A66-431E-AC90-D925070B1676}"/>
              </a:ext>
            </a:extLst>
          </p:cNvPr>
          <p:cNvSpPr txBox="1"/>
          <p:nvPr/>
        </p:nvSpPr>
        <p:spPr>
          <a:xfrm>
            <a:off x="172603" y="5716125"/>
            <a:ext cx="1644724" cy="677108"/>
          </a:xfrm>
          <a:prstGeom prst="rect">
            <a:avLst/>
          </a:prstGeom>
          <a:noFill/>
        </p:spPr>
        <p:txBody>
          <a:bodyPr wrap="none" rtlCol="0">
            <a:spAutoFit/>
          </a:bodyPr>
          <a:lstStyle/>
          <a:p>
            <a:r>
              <a:rPr lang="en-GB" sz="2000" i="1" dirty="0">
                <a:solidFill>
                  <a:schemeClr val="bg1"/>
                </a:solidFill>
              </a:rPr>
              <a:t>Isaiah 49:16</a:t>
            </a:r>
          </a:p>
          <a:p>
            <a:endParaRPr lang="en-GB" dirty="0"/>
          </a:p>
        </p:txBody>
      </p:sp>
      <p:pic>
        <p:nvPicPr>
          <p:cNvPr id="8" name="Picture 7">
            <a:hlinkClick r:id="" action="ppaction://hlinkshowjump?jump=endshow"/>
            <a:extLst>
              <a:ext uri="{FF2B5EF4-FFF2-40B4-BE49-F238E27FC236}">
                <a16:creationId xmlns:a16="http://schemas.microsoft.com/office/drawing/2014/main" xmlns="" id="{E0DD90EC-901C-4565-9700-4791C4A0ADF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12630" y="6393233"/>
            <a:ext cx="227778" cy="280342"/>
          </a:xfrm>
          <a:prstGeom prst="rect">
            <a:avLst/>
          </a:prstGeom>
        </p:spPr>
      </p:pic>
    </p:spTree>
    <p:extLst>
      <p:ext uri="{BB962C8B-B14F-4D97-AF65-F5344CB8AC3E}">
        <p14:creationId xmlns:p14="http://schemas.microsoft.com/office/powerpoint/2010/main" val="31861420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xmlns="" id="{F246AD4E-5562-42DE-A960-C6DB68208BF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2932" y="615806"/>
            <a:ext cx="8134538" cy="5626389"/>
          </a:xfrm>
          <a:prstGeom prst="rect">
            <a:avLst/>
          </a:prstGeom>
          <a:ln>
            <a:noFill/>
          </a:ln>
          <a:effectLst>
            <a:outerShdw blurRad="190500" algn="tl" rotWithShape="0">
              <a:srgbClr val="000000">
                <a:alpha val="70000"/>
              </a:srgbClr>
            </a:outerShdw>
          </a:effectLst>
        </p:spPr>
      </p:pic>
      <p:pic>
        <p:nvPicPr>
          <p:cNvPr id="15" name="Picture 14">
            <a:hlinkClick r:id="" action="ppaction://hlinkshowjump?jump=endshow"/>
            <a:extLst>
              <a:ext uri="{FF2B5EF4-FFF2-40B4-BE49-F238E27FC236}">
                <a16:creationId xmlns:a16="http://schemas.microsoft.com/office/drawing/2014/main" xmlns="" id="{C0B50BFC-114C-4E17-86A3-F1D8F20B0A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81215" y="6447471"/>
            <a:ext cx="227778" cy="280342"/>
          </a:xfrm>
          <a:prstGeom prst="rect">
            <a:avLst/>
          </a:prstGeom>
        </p:spPr>
      </p:pic>
      <p:sp>
        <p:nvSpPr>
          <p:cNvPr id="17" name="Rectangle: Rounded Corners 16">
            <a:extLst>
              <a:ext uri="{FF2B5EF4-FFF2-40B4-BE49-F238E27FC236}">
                <a16:creationId xmlns:a16="http://schemas.microsoft.com/office/drawing/2014/main" xmlns="" id="{3C162A88-FBB8-4E58-B926-D4BF4D92E25F}"/>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16.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1 </a:t>
            </a:r>
            <a:r>
              <a:rPr lang="en-GB" sz="1000" dirty="0" smtClean="0">
                <a:solidFill>
                  <a:schemeClr val="tx1"/>
                </a:solidFill>
                <a:latin typeface="Arial"/>
                <a:cs typeface="Arial"/>
              </a:rPr>
              <a:t>–</a:t>
            </a:r>
            <a:endParaRPr lang="en-GB" sz="1000" dirty="0">
              <a:solidFill>
                <a:schemeClr val="tx1"/>
              </a:solidFill>
              <a:latin typeface="Arial"/>
              <a:cs typeface="Arial"/>
            </a:endParaRPr>
          </a:p>
        </p:txBody>
      </p:sp>
    </p:spTree>
    <p:extLst>
      <p:ext uri="{BB962C8B-B14F-4D97-AF65-F5344CB8AC3E}">
        <p14:creationId xmlns:p14="http://schemas.microsoft.com/office/powerpoint/2010/main" val="157723835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09B07368-96B6-441E-B4EA-6EAD033070B5}"/>
              </a:ext>
            </a:extLst>
          </p:cNvPr>
          <p:cNvSpPr>
            <a:spLocks noGrp="1"/>
          </p:cNvSpPr>
          <p:nvPr>
            <p:ph idx="1"/>
          </p:nvPr>
        </p:nvSpPr>
        <p:spPr>
          <a:xfrm>
            <a:off x="511506" y="2544434"/>
            <a:ext cx="5225179" cy="3019398"/>
          </a:xfrm>
        </p:spPr>
        <p:txBody>
          <a:bodyPr>
            <a:normAutofit/>
          </a:bodyPr>
          <a:lstStyle/>
          <a:p>
            <a:pPr marL="0" indent="0">
              <a:lnSpc>
                <a:spcPts val="3360"/>
              </a:lnSpc>
              <a:buNone/>
            </a:pPr>
            <a:r>
              <a:rPr lang="en-GB" sz="2400" dirty="0"/>
              <a:t>“Protect </a:t>
            </a:r>
            <a:r>
              <a:rPr lang="en-GB" sz="2400" dirty="0" smtClean="0"/>
              <a:t>families.</a:t>
            </a:r>
          </a:p>
          <a:p>
            <a:pPr marL="0" indent="0">
              <a:lnSpc>
                <a:spcPts val="3360"/>
              </a:lnSpc>
              <a:buNone/>
            </a:pPr>
            <a:r>
              <a:rPr lang="en-GB" sz="2400" dirty="0" smtClean="0"/>
              <a:t>Be </a:t>
            </a:r>
            <a:r>
              <a:rPr lang="en-GB" sz="2400" dirty="0"/>
              <a:t>sanctuaries of respect for life.”</a:t>
            </a:r>
          </a:p>
          <a:p>
            <a:pPr marL="0" indent="0">
              <a:lnSpc>
                <a:spcPts val="3360"/>
              </a:lnSpc>
              <a:buNone/>
            </a:pPr>
            <a:endParaRPr lang="en-GB" sz="2400" dirty="0"/>
          </a:p>
          <a:p>
            <a:pPr marL="0" indent="0" algn="r">
              <a:lnSpc>
                <a:spcPts val="3360"/>
              </a:lnSpc>
              <a:buNone/>
            </a:pPr>
            <a:r>
              <a:rPr lang="en-GB" sz="1800" dirty="0"/>
              <a:t>Pope Francis</a:t>
            </a:r>
          </a:p>
        </p:txBody>
      </p:sp>
      <p:pic>
        <p:nvPicPr>
          <p:cNvPr id="5" name="Picture 4">
            <a:extLst>
              <a:ext uri="{FF2B5EF4-FFF2-40B4-BE49-F238E27FC236}">
                <a16:creationId xmlns:a16="http://schemas.microsoft.com/office/drawing/2014/main" xmlns="" id="{AA057639-27A9-4C20-A466-2428F084EFB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46312" y="1195366"/>
            <a:ext cx="2308221" cy="4141613"/>
          </a:xfrm>
          <a:prstGeom prst="round2DiagRect">
            <a:avLst>
              <a:gd name="adj1" fmla="val 16667"/>
              <a:gd name="adj2" fmla="val 6221"/>
            </a:avLst>
          </a:prstGeom>
          <a:ln w="88900" cap="sq">
            <a:solidFill>
              <a:srgbClr val="FFFFFF"/>
            </a:solidFill>
            <a:miter lim="800000"/>
          </a:ln>
          <a:effectLst>
            <a:outerShdw blurRad="254000" algn="tl" rotWithShape="0">
              <a:srgbClr val="000000">
                <a:alpha val="43000"/>
              </a:srgbClr>
            </a:outerShdw>
          </a:effectLst>
        </p:spPr>
      </p:pic>
      <p:pic>
        <p:nvPicPr>
          <p:cNvPr id="8" name="Picture 7">
            <a:hlinkClick r:id="" action="ppaction://hlinkshowjump?jump=endshow"/>
            <a:extLst>
              <a:ext uri="{FF2B5EF4-FFF2-40B4-BE49-F238E27FC236}">
                <a16:creationId xmlns:a16="http://schemas.microsoft.com/office/drawing/2014/main" xmlns="" id="{DC1A0FD5-4A21-445F-9800-68018400E92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9" name="Rectangle: Rounded Corners 8">
            <a:extLst>
              <a:ext uri="{FF2B5EF4-FFF2-40B4-BE49-F238E27FC236}">
                <a16:creationId xmlns:a16="http://schemas.microsoft.com/office/drawing/2014/main" xmlns="" id="{B7DDF328-3CB5-4298-BB80-6902BD8CAD8D}"/>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17.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1 </a:t>
            </a:r>
            <a:r>
              <a:rPr lang="en-GB" sz="1000" dirty="0" smtClean="0">
                <a:solidFill>
                  <a:schemeClr val="tx1"/>
                </a:solidFill>
                <a:latin typeface="Arial"/>
                <a:cs typeface="Arial"/>
              </a:rPr>
              <a:t>–</a:t>
            </a:r>
            <a:endParaRPr lang="en-GB" sz="1000" dirty="0">
              <a:solidFill>
                <a:schemeClr val="tx1"/>
              </a:solidFill>
              <a:latin typeface="Arial"/>
              <a:cs typeface="Arial"/>
            </a:endParaRPr>
          </a:p>
        </p:txBody>
      </p:sp>
    </p:spTree>
    <p:extLst>
      <p:ext uri="{BB962C8B-B14F-4D97-AF65-F5344CB8AC3E}">
        <p14:creationId xmlns:p14="http://schemas.microsoft.com/office/powerpoint/2010/main" val="102236589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xmlns="" id="{01FCFDD0-5EA7-48C8-BA83-9833394EA64A}"/>
              </a:ext>
            </a:extLst>
          </p:cNvPr>
          <p:cNvSpPr/>
          <p:nvPr/>
        </p:nvSpPr>
        <p:spPr>
          <a:xfrm>
            <a:off x="659215" y="2188217"/>
            <a:ext cx="8637883" cy="611535"/>
          </a:xfrm>
          <a:prstGeom prst="roundRect">
            <a:avLst/>
          </a:prstGeom>
          <a:solidFill>
            <a:srgbClr val="EFCFAF"/>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a:extLst>
              <a:ext uri="{FF2B5EF4-FFF2-40B4-BE49-F238E27FC236}">
                <a16:creationId xmlns:a16="http://schemas.microsoft.com/office/drawing/2014/main" xmlns="" id="{22C16F97-729B-4299-A802-AADC49DA0B66}"/>
              </a:ext>
            </a:extLst>
          </p:cNvPr>
          <p:cNvSpPr>
            <a:spLocks noGrp="1"/>
          </p:cNvSpPr>
          <p:nvPr>
            <p:ph type="title"/>
          </p:nvPr>
        </p:nvSpPr>
        <p:spPr/>
        <p:txBody>
          <a:bodyPr/>
          <a:lstStyle/>
          <a:p>
            <a:r>
              <a:rPr lang="en-GB" b="1" dirty="0"/>
              <a:t>S</a:t>
            </a:r>
            <a:r>
              <a:rPr lang="en-GB" b="1" dirty="0" smtClean="0"/>
              <a:t>piritual</a:t>
            </a:r>
            <a:endParaRPr lang="en-GB" b="1" dirty="0"/>
          </a:p>
        </p:txBody>
      </p:sp>
      <p:sp>
        <p:nvSpPr>
          <p:cNvPr id="3" name="Content Placeholder 2">
            <a:extLst>
              <a:ext uri="{FF2B5EF4-FFF2-40B4-BE49-F238E27FC236}">
                <a16:creationId xmlns:a16="http://schemas.microsoft.com/office/drawing/2014/main" xmlns="" id="{27579B02-82F6-4A4E-9764-CC9F4218958E}"/>
              </a:ext>
            </a:extLst>
          </p:cNvPr>
          <p:cNvSpPr>
            <a:spLocks noGrp="1"/>
          </p:cNvSpPr>
          <p:nvPr>
            <p:ph idx="1"/>
          </p:nvPr>
        </p:nvSpPr>
        <p:spPr>
          <a:xfrm>
            <a:off x="681037" y="2266523"/>
            <a:ext cx="8800095" cy="4293667"/>
          </a:xfrm>
        </p:spPr>
        <p:txBody>
          <a:bodyPr>
            <a:normAutofit/>
          </a:bodyPr>
          <a:lstStyle/>
          <a:p>
            <a:pPr marL="0" indent="0">
              <a:buNone/>
            </a:pPr>
            <a:r>
              <a:rPr lang="en-GB" sz="2400" dirty="0"/>
              <a:t>t</a:t>
            </a:r>
            <a:r>
              <a:rPr lang="en-GB" sz="2400" dirty="0" smtClean="0"/>
              <a:t>o </a:t>
            </a:r>
            <a:r>
              <a:rPr lang="en-GB" sz="2400" dirty="0"/>
              <a:t>celebrate ways the God loves and cares for us. </a:t>
            </a:r>
          </a:p>
        </p:txBody>
      </p:sp>
      <p:sp>
        <p:nvSpPr>
          <p:cNvPr id="5" name="Rectangle: Rounded Corners 4">
            <a:extLst>
              <a:ext uri="{FF2B5EF4-FFF2-40B4-BE49-F238E27FC236}">
                <a16:creationId xmlns:a16="http://schemas.microsoft.com/office/drawing/2014/main" xmlns="" id="{C45215A5-37E1-4E9A-AE22-9EA53B7B70F7}"/>
              </a:ext>
            </a:extLst>
          </p:cNvPr>
          <p:cNvSpPr/>
          <p:nvPr/>
        </p:nvSpPr>
        <p:spPr>
          <a:xfrm>
            <a:off x="7845279" y="6417578"/>
            <a:ext cx="201300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18.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1 –</a:t>
            </a:r>
            <a:endParaRPr lang="en-GB" sz="1000" dirty="0">
              <a:solidFill>
                <a:schemeClr val="tx1"/>
              </a:solidFill>
              <a:latin typeface="Arial"/>
              <a:cs typeface="Arial"/>
            </a:endParaRPr>
          </a:p>
        </p:txBody>
      </p:sp>
      <p:sp>
        <p:nvSpPr>
          <p:cNvPr id="7" name="TextBox 6">
            <a:extLst>
              <a:ext uri="{FF2B5EF4-FFF2-40B4-BE49-F238E27FC236}">
                <a16:creationId xmlns:a16="http://schemas.microsoft.com/office/drawing/2014/main" xmlns="" id="{73E09BF2-2CAA-41AB-BD34-361B90A20300}"/>
              </a:ext>
            </a:extLst>
          </p:cNvPr>
          <p:cNvSpPr txBox="1"/>
          <p:nvPr/>
        </p:nvSpPr>
        <p:spPr>
          <a:xfrm>
            <a:off x="681038" y="1486613"/>
            <a:ext cx="3039539" cy="523220"/>
          </a:xfrm>
          <a:prstGeom prst="rect">
            <a:avLst/>
          </a:prstGeom>
          <a:noFill/>
        </p:spPr>
        <p:txBody>
          <a:bodyPr wrap="none" rtlCol="0">
            <a:spAutoFit/>
          </a:bodyPr>
          <a:lstStyle/>
          <a:p>
            <a:r>
              <a:rPr lang="en-GB" sz="2800" dirty="0">
                <a:solidFill>
                  <a:srgbClr val="FF0000"/>
                </a:solidFill>
                <a:latin typeface="Arial"/>
              </a:rPr>
              <a:t>Learning </a:t>
            </a:r>
            <a:r>
              <a:rPr lang="en-GB" sz="2800" dirty="0" smtClean="0">
                <a:solidFill>
                  <a:srgbClr val="FF0000"/>
                </a:solidFill>
                <a:latin typeface="Arial"/>
              </a:rPr>
              <a:t>intention</a:t>
            </a:r>
            <a:endParaRPr lang="en-GB" sz="2800" dirty="0">
              <a:solidFill>
                <a:srgbClr val="FF0000"/>
              </a:solidFill>
              <a:latin typeface="Arial"/>
            </a:endParaRPr>
          </a:p>
        </p:txBody>
      </p:sp>
      <p:pic>
        <p:nvPicPr>
          <p:cNvPr id="11" name="Picture 10">
            <a:hlinkClick r:id="" action="ppaction://hlinkshowjump?jump=endshow"/>
            <a:extLst>
              <a:ext uri="{FF2B5EF4-FFF2-40B4-BE49-F238E27FC236}">
                <a16:creationId xmlns:a16="http://schemas.microsoft.com/office/drawing/2014/main" xmlns="" id="{31AFA6FF-4D3D-486C-BAC2-429226BB295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pic>
        <p:nvPicPr>
          <p:cNvPr id="13" name="Picture 12">
            <a:extLst>
              <a:ext uri="{FF2B5EF4-FFF2-40B4-BE49-F238E27FC236}">
                <a16:creationId xmlns:a16="http://schemas.microsoft.com/office/drawing/2014/main" xmlns="" id="{A6519E1B-EF4C-449D-A738-01C13762B2F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48986" y="2966810"/>
            <a:ext cx="4408029" cy="3614019"/>
          </a:xfrm>
          <a:prstGeom prst="rect">
            <a:avLst/>
          </a:prstGeom>
          <a:ln>
            <a:noFill/>
          </a:ln>
          <a:effectLst>
            <a:softEdge rad="112500"/>
          </a:effectLst>
        </p:spPr>
      </p:pic>
    </p:spTree>
    <p:extLst>
      <p:ext uri="{BB962C8B-B14F-4D97-AF65-F5344CB8AC3E}">
        <p14:creationId xmlns:p14="http://schemas.microsoft.com/office/powerpoint/2010/main" val="140145111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26A72D9-984B-4A4F-A7A2-C16939E9A288}"/>
              </a:ext>
            </a:extLst>
          </p:cNvPr>
          <p:cNvSpPr>
            <a:spLocks noGrp="1"/>
          </p:cNvSpPr>
          <p:nvPr>
            <p:ph type="title"/>
          </p:nvPr>
        </p:nvSpPr>
        <p:spPr>
          <a:xfrm>
            <a:off x="278891" y="244788"/>
            <a:ext cx="8543925" cy="1325563"/>
          </a:xfrm>
        </p:spPr>
        <p:txBody>
          <a:bodyPr/>
          <a:lstStyle/>
          <a:p>
            <a:r>
              <a:rPr lang="en-GB" dirty="0"/>
              <a:t>Q</a:t>
            </a:r>
            <a:r>
              <a:rPr lang="en-GB" dirty="0" smtClean="0"/>
              <a:t>uestions</a:t>
            </a:r>
            <a:endParaRPr lang="en-GB" dirty="0"/>
          </a:p>
        </p:txBody>
      </p:sp>
      <p:sp>
        <p:nvSpPr>
          <p:cNvPr id="6" name="Content Placeholder 2">
            <a:extLst>
              <a:ext uri="{FF2B5EF4-FFF2-40B4-BE49-F238E27FC236}">
                <a16:creationId xmlns:a16="http://schemas.microsoft.com/office/drawing/2014/main" xmlns="" id="{A0C8D891-784C-4AA4-83A4-4F5718DF7962}"/>
              </a:ext>
            </a:extLst>
          </p:cNvPr>
          <p:cNvSpPr txBox="1">
            <a:spLocks/>
          </p:cNvSpPr>
          <p:nvPr/>
        </p:nvSpPr>
        <p:spPr>
          <a:xfrm>
            <a:off x="278891" y="1329678"/>
            <a:ext cx="5003721" cy="528469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2200"/>
              </a:lnSpc>
              <a:spcBef>
                <a:spcPts val="500"/>
              </a:spcBef>
              <a:buFont typeface="Arial" panose="020B0604020202020204" pitchFamily="34" charset="0"/>
              <a:buNone/>
            </a:pPr>
            <a:r>
              <a:rPr lang="en-GB" sz="2000" dirty="0">
                <a:latin typeface="Arial"/>
              </a:rPr>
              <a:t>What ways have we grown in love and security in our families?</a:t>
            </a:r>
          </a:p>
          <a:p>
            <a:pPr marL="0" indent="0">
              <a:lnSpc>
                <a:spcPts val="1400"/>
              </a:lnSpc>
              <a:spcBef>
                <a:spcPts val="500"/>
              </a:spcBef>
              <a:buFont typeface="Arial" panose="020B0604020202020204" pitchFamily="34" charset="0"/>
              <a:buNone/>
            </a:pPr>
            <a:endParaRPr lang="en-GB" sz="1000" dirty="0">
              <a:latin typeface="Arial"/>
            </a:endParaRPr>
          </a:p>
          <a:p>
            <a:pPr marL="0" indent="0">
              <a:lnSpc>
                <a:spcPts val="2200"/>
              </a:lnSpc>
              <a:spcBef>
                <a:spcPts val="500"/>
              </a:spcBef>
              <a:buFont typeface="Arial" panose="020B0604020202020204" pitchFamily="34" charset="0"/>
              <a:buNone/>
            </a:pPr>
            <a:r>
              <a:rPr lang="en-GB" sz="2000" dirty="0">
                <a:latin typeface="Arial"/>
              </a:rPr>
              <a:t>How have we shown love to our families this year?</a:t>
            </a:r>
          </a:p>
          <a:p>
            <a:pPr marL="0" indent="0">
              <a:lnSpc>
                <a:spcPts val="2200"/>
              </a:lnSpc>
              <a:spcBef>
                <a:spcPts val="500"/>
              </a:spcBef>
              <a:buFont typeface="Arial" panose="020B0604020202020204" pitchFamily="34" charset="0"/>
              <a:buNone/>
            </a:pPr>
            <a:endParaRPr lang="en-GB" sz="2000" dirty="0">
              <a:latin typeface="Arial"/>
            </a:endParaRPr>
          </a:p>
          <a:p>
            <a:pPr marL="0" indent="0">
              <a:lnSpc>
                <a:spcPts val="2200"/>
              </a:lnSpc>
              <a:spcBef>
                <a:spcPts val="500"/>
              </a:spcBef>
              <a:buFont typeface="Arial" panose="020B0604020202020204" pitchFamily="34" charset="0"/>
              <a:buNone/>
            </a:pPr>
            <a:r>
              <a:rPr lang="en-GB" sz="2000" dirty="0">
                <a:latin typeface="Arial"/>
              </a:rPr>
              <a:t>How do we know that we are loved and cared for by God</a:t>
            </a:r>
            <a:r>
              <a:rPr lang="en-GB" sz="2000" dirty="0" smtClean="0">
                <a:latin typeface="Arial"/>
              </a:rPr>
              <a:t>?</a:t>
            </a:r>
          </a:p>
          <a:p>
            <a:pPr marL="0" indent="0">
              <a:lnSpc>
                <a:spcPts val="2200"/>
              </a:lnSpc>
              <a:spcBef>
                <a:spcPts val="500"/>
              </a:spcBef>
              <a:buFont typeface="Arial" panose="020B0604020202020204" pitchFamily="34" charset="0"/>
              <a:buNone/>
            </a:pPr>
            <a:endParaRPr lang="en-GB" sz="2000" dirty="0">
              <a:latin typeface="Arial"/>
            </a:endParaRPr>
          </a:p>
          <a:p>
            <a:pPr marL="0" indent="0">
              <a:lnSpc>
                <a:spcPts val="2200"/>
              </a:lnSpc>
              <a:spcBef>
                <a:spcPts val="500"/>
              </a:spcBef>
              <a:buNone/>
            </a:pPr>
            <a:r>
              <a:rPr lang="en-GB" sz="2000" dirty="0">
                <a:latin typeface="Arial"/>
              </a:rPr>
              <a:t>In the story of the </a:t>
            </a:r>
            <a:r>
              <a:rPr lang="en-GB" sz="2000" i="1" dirty="0">
                <a:latin typeface="Arial"/>
              </a:rPr>
              <a:t>Lost Sheep </a:t>
            </a:r>
            <a:r>
              <a:rPr lang="en-GB" sz="2000" dirty="0">
                <a:latin typeface="Arial"/>
              </a:rPr>
              <a:t>how does God show he loves and cares for each and all of us, in our families and school community?</a:t>
            </a:r>
          </a:p>
          <a:p>
            <a:pPr marL="0" indent="0">
              <a:lnSpc>
                <a:spcPts val="2200"/>
              </a:lnSpc>
              <a:spcBef>
                <a:spcPts val="500"/>
              </a:spcBef>
              <a:buNone/>
            </a:pPr>
            <a:endParaRPr lang="en-GB" sz="2000" dirty="0">
              <a:latin typeface="Arial"/>
            </a:endParaRPr>
          </a:p>
          <a:p>
            <a:pPr marL="0" indent="0">
              <a:lnSpc>
                <a:spcPts val="2200"/>
              </a:lnSpc>
              <a:spcBef>
                <a:spcPts val="500"/>
              </a:spcBef>
              <a:buNone/>
            </a:pPr>
            <a:r>
              <a:rPr lang="en-GB" sz="2000" dirty="0">
                <a:latin typeface="Arial"/>
              </a:rPr>
              <a:t>How shall we thank God for his unconditional love</a:t>
            </a:r>
            <a:r>
              <a:rPr lang="en-GB" sz="2000" dirty="0" smtClean="0">
                <a:latin typeface="Arial"/>
              </a:rPr>
              <a:t>?</a:t>
            </a:r>
            <a:endParaRPr lang="en-GB" sz="2000" dirty="0">
              <a:latin typeface="Arial"/>
            </a:endParaRPr>
          </a:p>
        </p:txBody>
      </p:sp>
      <p:sp>
        <p:nvSpPr>
          <p:cNvPr id="7" name="Rectangle: Rounded Corners 6">
            <a:extLst>
              <a:ext uri="{FF2B5EF4-FFF2-40B4-BE49-F238E27FC236}">
                <a16:creationId xmlns:a16="http://schemas.microsoft.com/office/drawing/2014/main" xmlns="" id="{261485A3-44CB-4447-9A68-C5C6465B4122}"/>
              </a:ext>
            </a:extLst>
          </p:cNvPr>
          <p:cNvSpPr/>
          <p:nvPr/>
        </p:nvSpPr>
        <p:spPr>
          <a:xfrm>
            <a:off x="7872544" y="6417578"/>
            <a:ext cx="198574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19.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1 –</a:t>
            </a:r>
            <a:endParaRPr lang="en-GB" sz="1000" dirty="0">
              <a:solidFill>
                <a:schemeClr val="tx1"/>
              </a:solidFill>
              <a:latin typeface="Arial"/>
              <a:cs typeface="Arial"/>
            </a:endParaRPr>
          </a:p>
        </p:txBody>
      </p:sp>
      <p:pic>
        <p:nvPicPr>
          <p:cNvPr id="11" name="Picture 10">
            <a:hlinkClick r:id="" action="ppaction://hlinkshowjump?jump=endshow"/>
            <a:extLst>
              <a:ext uri="{FF2B5EF4-FFF2-40B4-BE49-F238E27FC236}">
                <a16:creationId xmlns:a16="http://schemas.microsoft.com/office/drawing/2014/main" xmlns="" id="{20681947-F01F-443C-877E-D96126801A4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pic>
        <p:nvPicPr>
          <p:cNvPr id="14" name="Picture 13">
            <a:extLst>
              <a:ext uri="{FF2B5EF4-FFF2-40B4-BE49-F238E27FC236}">
                <a16:creationId xmlns:a16="http://schemas.microsoft.com/office/drawing/2014/main" xmlns="" id="{C8DF9B48-7E72-4A20-8D3D-2B91F917854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07807" y="1931362"/>
            <a:ext cx="4307985" cy="2653829"/>
          </a:xfrm>
          <a:prstGeom prst="rect">
            <a:avLst/>
          </a:prstGeom>
          <a:ln>
            <a:noFill/>
          </a:ln>
          <a:effectLst>
            <a:softEdge rad="112500"/>
          </a:effectLst>
        </p:spPr>
      </p:pic>
    </p:spTree>
    <p:extLst>
      <p:ext uri="{BB962C8B-B14F-4D97-AF65-F5344CB8AC3E}">
        <p14:creationId xmlns:p14="http://schemas.microsoft.com/office/powerpoint/2010/main" val="253812750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Content Placeholder 10">
            <a:extLst>
              <a:ext uri="{FF2B5EF4-FFF2-40B4-BE49-F238E27FC236}">
                <a16:creationId xmlns:a16="http://schemas.microsoft.com/office/drawing/2014/main" xmlns="" id="{BBCEA093-5F9C-4A63-9B88-0192B2B621C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906000" cy="6869545"/>
          </a:xfrm>
          <a:prstGeom prst="rect">
            <a:avLst/>
          </a:prstGeom>
        </p:spPr>
      </p:pic>
      <p:sp>
        <p:nvSpPr>
          <p:cNvPr id="2" name="Title 1">
            <a:extLst>
              <a:ext uri="{FF2B5EF4-FFF2-40B4-BE49-F238E27FC236}">
                <a16:creationId xmlns:a16="http://schemas.microsoft.com/office/drawing/2014/main" xmlns="" id="{E7880068-6DD5-4A04-8A47-45A9D86D4257}"/>
              </a:ext>
            </a:extLst>
          </p:cNvPr>
          <p:cNvSpPr>
            <a:spLocks noGrp="1"/>
          </p:cNvSpPr>
          <p:nvPr>
            <p:ph type="title"/>
          </p:nvPr>
        </p:nvSpPr>
        <p:spPr>
          <a:xfrm>
            <a:off x="360217" y="250032"/>
            <a:ext cx="5639718" cy="1325563"/>
          </a:xfrm>
        </p:spPr>
        <p:txBody>
          <a:bodyPr/>
          <a:lstStyle/>
          <a:p>
            <a:r>
              <a:rPr lang="en-GB" dirty="0">
                <a:solidFill>
                  <a:schemeClr val="bg1"/>
                </a:solidFill>
              </a:rPr>
              <a:t>Pause and reflect</a:t>
            </a:r>
          </a:p>
        </p:txBody>
      </p:sp>
      <p:pic>
        <p:nvPicPr>
          <p:cNvPr id="8" name="Picture 7">
            <a:hlinkClick r:id="" action="ppaction://hlinkshowjump?jump=endshow"/>
            <a:extLst>
              <a:ext uri="{FF2B5EF4-FFF2-40B4-BE49-F238E27FC236}">
                <a16:creationId xmlns:a16="http://schemas.microsoft.com/office/drawing/2014/main" xmlns="" id="{A2D02FB0-9106-4B10-B0A5-34AD4E8598B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12630" y="6319352"/>
            <a:ext cx="227778" cy="280342"/>
          </a:xfrm>
          <a:prstGeom prst="rect">
            <a:avLst/>
          </a:prstGeom>
        </p:spPr>
      </p:pic>
    </p:spTree>
    <p:extLst>
      <p:ext uri="{BB962C8B-B14F-4D97-AF65-F5344CB8AC3E}">
        <p14:creationId xmlns:p14="http://schemas.microsoft.com/office/powerpoint/2010/main" val="24112777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09B07368-96B6-441E-B4EA-6EAD033070B5}"/>
              </a:ext>
            </a:extLst>
          </p:cNvPr>
          <p:cNvSpPr>
            <a:spLocks noGrp="1"/>
          </p:cNvSpPr>
          <p:nvPr>
            <p:ph idx="1"/>
          </p:nvPr>
        </p:nvSpPr>
        <p:spPr>
          <a:xfrm>
            <a:off x="478415" y="1066615"/>
            <a:ext cx="5134985" cy="5241789"/>
          </a:xfrm>
        </p:spPr>
        <p:txBody>
          <a:bodyPr>
            <a:normAutofit fontScale="25000" lnSpcReduction="20000"/>
          </a:bodyPr>
          <a:lstStyle/>
          <a:p>
            <a:pPr marL="0" indent="0" algn="ctr">
              <a:buNone/>
            </a:pPr>
            <a:r>
              <a:rPr lang="en-GB" sz="12800" dirty="0" smtClean="0"/>
              <a:t>“ ‘Please,’</a:t>
            </a:r>
            <a:endParaRPr lang="en-GB" sz="12800" dirty="0"/>
          </a:p>
          <a:p>
            <a:pPr marL="0" indent="0" algn="ctr">
              <a:buNone/>
            </a:pPr>
            <a:r>
              <a:rPr lang="en-GB" sz="12800" dirty="0" smtClean="0"/>
              <a:t>‘</a:t>
            </a:r>
            <a:r>
              <a:rPr lang="en-GB" sz="12800" dirty="0"/>
              <a:t>t</a:t>
            </a:r>
            <a:r>
              <a:rPr lang="en-GB" sz="12800" dirty="0" smtClean="0"/>
              <a:t>hank </a:t>
            </a:r>
            <a:r>
              <a:rPr lang="en-GB" sz="12800" dirty="0"/>
              <a:t>you</a:t>
            </a:r>
            <a:r>
              <a:rPr lang="en-GB" sz="12800" dirty="0" smtClean="0"/>
              <a:t>,’</a:t>
            </a:r>
            <a:endParaRPr lang="en-GB" sz="12800" dirty="0"/>
          </a:p>
          <a:p>
            <a:pPr marL="0" indent="0" algn="ctr">
              <a:buNone/>
            </a:pPr>
            <a:r>
              <a:rPr lang="en-GB" sz="12800" dirty="0"/>
              <a:t>a</a:t>
            </a:r>
            <a:r>
              <a:rPr lang="en-GB" sz="12800" dirty="0" smtClean="0"/>
              <a:t>nd ‘sorry’</a:t>
            </a:r>
            <a:endParaRPr lang="en-GB" sz="12800" dirty="0"/>
          </a:p>
          <a:p>
            <a:pPr marL="0" indent="0" algn="ctr">
              <a:buNone/>
            </a:pPr>
            <a:r>
              <a:rPr lang="en-GB" sz="12800" dirty="0"/>
              <a:t>a</a:t>
            </a:r>
            <a:r>
              <a:rPr lang="en-GB" sz="12800" dirty="0" smtClean="0"/>
              <a:t>re words </a:t>
            </a:r>
            <a:r>
              <a:rPr lang="en-GB" sz="12800" dirty="0"/>
              <a:t>that open up</a:t>
            </a:r>
          </a:p>
          <a:p>
            <a:pPr marL="0" indent="0" algn="ctr">
              <a:buNone/>
            </a:pPr>
            <a:r>
              <a:rPr lang="en-GB" sz="12800" dirty="0"/>
              <a:t>the</a:t>
            </a:r>
          </a:p>
          <a:p>
            <a:pPr marL="0" indent="0" algn="ctr">
              <a:buNone/>
            </a:pPr>
            <a:r>
              <a:rPr lang="en-GB" sz="12800" dirty="0"/>
              <a:t>road</a:t>
            </a:r>
          </a:p>
          <a:p>
            <a:pPr marL="0" indent="0" algn="ctr">
              <a:buNone/>
            </a:pPr>
            <a:r>
              <a:rPr lang="en-GB" sz="12800" dirty="0"/>
              <a:t>to a good</a:t>
            </a:r>
          </a:p>
          <a:p>
            <a:pPr marL="0" indent="0" algn="ctr">
              <a:buNone/>
            </a:pPr>
            <a:r>
              <a:rPr lang="en-GB" sz="12800" dirty="0"/>
              <a:t>family</a:t>
            </a:r>
          </a:p>
          <a:p>
            <a:pPr marL="0" indent="0" algn="ctr">
              <a:buNone/>
            </a:pPr>
            <a:r>
              <a:rPr lang="en-GB" sz="12800" dirty="0"/>
              <a:t>life.”</a:t>
            </a:r>
          </a:p>
          <a:p>
            <a:pPr marL="0" indent="0">
              <a:buNone/>
            </a:pPr>
            <a:endParaRPr lang="en-GB" dirty="0"/>
          </a:p>
          <a:p>
            <a:pPr marL="0" indent="0" algn="r">
              <a:buNone/>
            </a:pPr>
            <a:r>
              <a:rPr lang="en-GB" sz="8000" dirty="0"/>
              <a:t>Pope Francis</a:t>
            </a:r>
          </a:p>
        </p:txBody>
      </p:sp>
      <p:pic>
        <p:nvPicPr>
          <p:cNvPr id="5" name="Picture 4">
            <a:extLst>
              <a:ext uri="{FF2B5EF4-FFF2-40B4-BE49-F238E27FC236}">
                <a16:creationId xmlns:a16="http://schemas.microsoft.com/office/drawing/2014/main" xmlns="" id="{AA057639-27A9-4C20-A466-2428F084EFB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46312" y="1149013"/>
            <a:ext cx="2308221" cy="4141613"/>
          </a:xfrm>
          <a:prstGeom prst="round2DiagRect">
            <a:avLst>
              <a:gd name="adj1" fmla="val 16667"/>
              <a:gd name="adj2" fmla="val 6221"/>
            </a:avLst>
          </a:prstGeom>
          <a:ln w="88900" cap="sq">
            <a:solidFill>
              <a:srgbClr val="FFFFFF"/>
            </a:solidFill>
            <a:miter lim="800000"/>
          </a:ln>
          <a:effectLst>
            <a:outerShdw blurRad="254000" algn="tl" rotWithShape="0">
              <a:srgbClr val="000000">
                <a:alpha val="43000"/>
              </a:srgbClr>
            </a:outerShdw>
          </a:effectLst>
        </p:spPr>
      </p:pic>
      <p:pic>
        <p:nvPicPr>
          <p:cNvPr id="8" name="Picture 7">
            <a:hlinkClick r:id="" action="ppaction://hlinkshowjump?jump=endshow"/>
            <a:extLst>
              <a:ext uri="{FF2B5EF4-FFF2-40B4-BE49-F238E27FC236}">
                <a16:creationId xmlns:a16="http://schemas.microsoft.com/office/drawing/2014/main" xmlns="" id="{DC1A0FD5-4A21-445F-9800-68018400E92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9" name="Rectangle: Rounded Corners 8">
            <a:extLst>
              <a:ext uri="{FF2B5EF4-FFF2-40B4-BE49-F238E27FC236}">
                <a16:creationId xmlns:a16="http://schemas.microsoft.com/office/drawing/2014/main" xmlns="" id="{B7DDF328-3CB5-4298-BB80-6902BD8CAD8D}"/>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21.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1 </a:t>
            </a:r>
            <a:r>
              <a:rPr lang="en-GB" sz="1000" dirty="0" smtClean="0">
                <a:solidFill>
                  <a:schemeClr val="tx1"/>
                </a:solidFill>
                <a:latin typeface="Arial"/>
                <a:cs typeface="Arial"/>
              </a:rPr>
              <a:t>–</a:t>
            </a:r>
            <a:endParaRPr lang="en-GB" sz="1000" dirty="0">
              <a:solidFill>
                <a:schemeClr val="tx1"/>
              </a:solidFill>
              <a:latin typeface="Arial"/>
              <a:cs typeface="Arial"/>
            </a:endParaRPr>
          </a:p>
        </p:txBody>
      </p:sp>
    </p:spTree>
    <p:extLst>
      <p:ext uri="{BB962C8B-B14F-4D97-AF65-F5344CB8AC3E}">
        <p14:creationId xmlns:p14="http://schemas.microsoft.com/office/powerpoint/2010/main" val="357899819"/>
      </p:ext>
    </p:extLst>
  </p:cSld>
  <p:clrMapOvr>
    <a:masterClrMapping/>
  </p:clrMapOvr>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hlinkClick r:id="" action="ppaction://hlinkshowjump?jump=endshow"/>
            <a:extLst>
              <a:ext uri="{FF2B5EF4-FFF2-40B4-BE49-F238E27FC236}">
                <a16:creationId xmlns:a16="http://schemas.microsoft.com/office/drawing/2014/main" xmlns="" id="{84C317F6-922A-4902-A75A-4470E847A92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15" name="Rectangle: Rounded Corners 14">
            <a:extLst>
              <a:ext uri="{FF2B5EF4-FFF2-40B4-BE49-F238E27FC236}">
                <a16:creationId xmlns:a16="http://schemas.microsoft.com/office/drawing/2014/main" xmlns="" id="{6FF66A02-D558-43E9-A609-F0055605C8E0}"/>
              </a:ext>
            </a:extLst>
          </p:cNvPr>
          <p:cNvSpPr/>
          <p:nvPr/>
        </p:nvSpPr>
        <p:spPr>
          <a:xfrm>
            <a:off x="7872544" y="6417578"/>
            <a:ext cx="198574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22.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1 –</a:t>
            </a:r>
            <a:endParaRPr lang="en-GB" sz="1000" dirty="0">
              <a:solidFill>
                <a:schemeClr val="tx1"/>
              </a:solidFill>
              <a:latin typeface="Arial"/>
              <a:cs typeface="Arial"/>
            </a:endParaRPr>
          </a:p>
        </p:txBody>
      </p:sp>
      <p:pic>
        <p:nvPicPr>
          <p:cNvPr id="19" name="Content Placeholder 18">
            <a:extLst>
              <a:ext uri="{FF2B5EF4-FFF2-40B4-BE49-F238E27FC236}">
                <a16:creationId xmlns:a16="http://schemas.microsoft.com/office/drawing/2014/main" xmlns="" id="{D97464AC-1117-4C8F-9105-7D088D384D3A}"/>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294781" y="365125"/>
            <a:ext cx="7040274" cy="5758584"/>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3802897502"/>
      </p:ext>
    </p:extLst>
  </p:cSld>
  <p:clrMapOvr>
    <a:masterClrMapping/>
  </p:clrMapOvr>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hlinkClick r:id="" action="ppaction://hlinkshowjump?jump=endshow"/>
            <a:extLst>
              <a:ext uri="{FF2B5EF4-FFF2-40B4-BE49-F238E27FC236}">
                <a16:creationId xmlns:a16="http://schemas.microsoft.com/office/drawing/2014/main" xmlns="" id="{DC1A0FD5-4A21-445F-9800-68018400E92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9" name="Rectangle: Rounded Corners 8">
            <a:extLst>
              <a:ext uri="{FF2B5EF4-FFF2-40B4-BE49-F238E27FC236}">
                <a16:creationId xmlns:a16="http://schemas.microsoft.com/office/drawing/2014/main" xmlns="" id="{B7DDF328-3CB5-4298-BB80-6902BD8CAD8D}"/>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23.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1 </a:t>
            </a:r>
            <a:r>
              <a:rPr lang="en-GB" sz="1000" dirty="0" smtClean="0">
                <a:solidFill>
                  <a:schemeClr val="tx1"/>
                </a:solidFill>
                <a:latin typeface="Arial"/>
                <a:cs typeface="Arial"/>
              </a:rPr>
              <a:t>–</a:t>
            </a:r>
            <a:endParaRPr lang="en-GB" sz="1000" dirty="0">
              <a:solidFill>
                <a:schemeClr val="tx1"/>
              </a:solidFill>
              <a:latin typeface="Arial"/>
              <a:cs typeface="Arial"/>
            </a:endParaRPr>
          </a:p>
        </p:txBody>
      </p:sp>
      <p:pic>
        <p:nvPicPr>
          <p:cNvPr id="10" name="Picture 9">
            <a:extLst>
              <a:ext uri="{FF2B5EF4-FFF2-40B4-BE49-F238E27FC236}">
                <a16:creationId xmlns:a16="http://schemas.microsoft.com/office/drawing/2014/main" xmlns="" id="{8980E9D8-AB1C-4585-A5BD-6C4A2B3F5C7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39914" y="255367"/>
            <a:ext cx="3852646" cy="6322291"/>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1758626358"/>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950</TotalTime>
  <Words>774</Words>
  <Application>Microsoft Macintosh PowerPoint</Application>
  <PresentationFormat>A4 Paper (210x297 mm)</PresentationFormat>
  <Paragraphs>187</Paragraphs>
  <Slides>23</Slides>
  <Notes>0</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Office Theme</vt:lpstr>
      <vt:lpstr>Year 1</vt:lpstr>
      <vt:lpstr>PowerPoint Presentation</vt:lpstr>
      <vt:lpstr>Aim</vt:lpstr>
      <vt:lpstr>Social and Emotional</vt:lpstr>
      <vt:lpstr>PowerPoint Presentation</vt:lpstr>
      <vt:lpstr>PowerPoint Presentation</vt:lpstr>
      <vt:lpstr>PowerPoint Presentation</vt:lpstr>
      <vt:lpstr>Questions [1]</vt:lpstr>
      <vt:lpstr>Questions [2]</vt:lpstr>
      <vt:lpstr>Pause and reflect</vt:lpstr>
      <vt:lpstr>PowerPoint Presentation</vt:lpstr>
      <vt:lpstr>PowerPoint Presentation</vt:lpstr>
      <vt:lpstr>Physical</vt:lpstr>
      <vt:lpstr>Questions</vt:lpstr>
      <vt:lpstr>Pause and reflect</vt:lpstr>
      <vt:lpstr>PowerPoint Presentation</vt:lpstr>
      <vt:lpstr>PowerPoint Presentation</vt:lpstr>
      <vt:lpstr>Spiritual</vt:lpstr>
      <vt:lpstr>Questions</vt:lpstr>
      <vt:lpstr>Pause and reflect</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Eanna McAteer</dc:creator>
  <cp:lastModifiedBy>Nick Snode</cp:lastModifiedBy>
  <cp:revision>81</cp:revision>
  <cp:lastPrinted>2020-07-30T12:54:02Z</cp:lastPrinted>
  <dcterms:created xsi:type="dcterms:W3CDTF">2020-03-22T10:35:47Z</dcterms:created>
  <dcterms:modified xsi:type="dcterms:W3CDTF">2020-08-26T15:17:43Z</dcterms:modified>
</cp:coreProperties>
</file>