
<file path=[Content_Types].xml><?xml version="1.0" encoding="utf-8"?>
<Types xmlns="http://schemas.openxmlformats.org/package/2006/content-types">
  <Default Extension="xml" ContentType="application/xml"/>
  <Default Extension="jpg" ContentType="image/jpeg"/>
  <Default Extension="jpeg" ContentType="image/jpeg"/>
  <Default Extension="rels" ContentType="application/vnd.openxmlformats-package.relationships+xml"/>
  <Default Extension="gif" ContentType="image/gif"/>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8" r:id="rId3"/>
    <p:sldId id="259" r:id="rId4"/>
    <p:sldId id="260" r:id="rId5"/>
    <p:sldId id="277" r:id="rId6"/>
    <p:sldId id="276" r:id="rId7"/>
    <p:sldId id="262" r:id="rId8"/>
    <p:sldId id="263" r:id="rId9"/>
    <p:sldId id="264" r:id="rId10"/>
    <p:sldId id="267" r:id="rId11"/>
    <p:sldId id="268" r:id="rId12"/>
    <p:sldId id="274" r:id="rId13"/>
    <p:sldId id="269" r:id="rId14"/>
    <p:sldId id="270" r:id="rId15"/>
    <p:sldId id="271" r:id="rId16"/>
    <p:sldId id="272" r:id="rId17"/>
    <p:sldId id="273" r:id="rId18"/>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FDC7C5"/>
    <a:srgbClr val="F8A4C8"/>
    <a:srgbClr val="B4C7E7"/>
    <a:srgbClr val="8FCD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16" autoAdjust="0"/>
    <p:restoredTop sz="94660"/>
  </p:normalViewPr>
  <p:slideViewPr>
    <p:cSldViewPr snapToGrid="0">
      <p:cViewPr varScale="1">
        <p:scale>
          <a:sx n="167" d="100"/>
          <a:sy n="167" d="100"/>
        </p:scale>
        <p:origin x="-1088" y="-104"/>
      </p:cViewPr>
      <p:guideLst>
        <p:guide orient="horz" pos="2160"/>
        <p:guide pos="298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362875C-11A3-4978-A839-E75443266AB5}"/>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 xmlns:a16="http://schemas.microsoft.com/office/drawing/2014/main" id="{146B4334-2B21-4746-9EC7-328D9558EE57}"/>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 xmlns:a16="http://schemas.microsoft.com/office/drawing/2014/main" id="{9FB683EB-C461-4E7B-A64D-6A76C3567E8B}"/>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7BBBD37D-DE79-4223-BFFD-13F14D3864E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B44BF726-10FC-4485-B6FE-FBDC2BF48E01}"/>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9401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58A562A-0CA8-4987-B776-E99E93688B35}"/>
              </a:ext>
            </a:extLst>
          </p:cNvPr>
          <p:cNvSpPr>
            <a:spLocks noGrp="1"/>
          </p:cNvSpPr>
          <p:nvPr>
            <p:ph type="title"/>
          </p:nvPr>
        </p:nvSpPr>
        <p:spPr/>
        <p:txBody>
          <a:bodyPr/>
          <a:lstStyle>
            <a:lvl1pPr>
              <a:defRPr>
                <a:latin typeface="Arial"/>
              </a:defRPr>
            </a:lvl1pPr>
          </a:lstStyle>
          <a:p>
            <a:r>
              <a:rPr lang="en-US" dirty="0"/>
              <a:t>Click to edit Master title style</a:t>
            </a:r>
            <a:endParaRPr lang="en-GB" dirty="0"/>
          </a:p>
        </p:txBody>
      </p:sp>
      <p:sp>
        <p:nvSpPr>
          <p:cNvPr id="3" name="Content Placeholder 2">
            <a:extLst>
              <a:ext uri="{FF2B5EF4-FFF2-40B4-BE49-F238E27FC236}">
                <a16:creationId xmlns="" xmlns:a16="http://schemas.microsoft.com/office/drawing/2014/main" id="{4AB493C0-2147-414B-ADEB-22AD94776B77}"/>
              </a:ext>
            </a:extLst>
          </p:cNvPr>
          <p:cNvSpPr>
            <a:spLocks noGrp="1"/>
          </p:cNvSpPr>
          <p:nvPr>
            <p:ph idx="1"/>
          </p:nvPr>
        </p:nvSpPr>
        <p:spPr/>
        <p:txBody>
          <a:bodyPr/>
          <a:lstStyle>
            <a:lvl1pPr>
              <a:defRPr>
                <a:latin typeface="Arial"/>
              </a:defRPr>
            </a:lvl1pPr>
            <a:lvl2pPr>
              <a:defRPr>
                <a:latin typeface="Arial"/>
              </a:defRPr>
            </a:lvl2pPr>
            <a:lvl3pPr>
              <a:defRPr>
                <a:latin typeface="Arial"/>
              </a:defRPr>
            </a:lvl3pPr>
            <a:lvl4pPr>
              <a:defRPr>
                <a:latin typeface="Arial"/>
              </a:defRPr>
            </a:lvl4pPr>
            <a:lvl5pPr>
              <a:defRPr>
                <a:latin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 xmlns:a16="http://schemas.microsoft.com/office/drawing/2014/main" id="{207BA1F1-D546-4FBD-A9FF-937DAFC67EBD}"/>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1CAEA38B-2883-4A3F-83AC-AE8C742FACD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73997B4B-B092-4123-AC57-86802FECA8A9}"/>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199215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5975151-BCE8-4AB6-B374-E80EC47C7565}"/>
              </a:ext>
            </a:extLst>
          </p:cNvPr>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 xmlns:a16="http://schemas.microsoft.com/office/drawing/2014/main" id="{80A2188B-9BEA-4E76-8EA4-B30281B01A37}"/>
              </a:ext>
            </a:extLst>
          </p:cNvPr>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814C6EBF-0A85-4C82-802E-8F0C2D25E0DA}"/>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24F17995-0E3C-49DE-8BF1-044F72DB4EC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1899E7E7-CBA0-4A59-90EC-4D28A3850BC6}"/>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177960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B66488C-8ED3-4555-BEB0-303EEF892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613AB9F9-A130-4887-B873-09B20A80A176}"/>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 xmlns:a16="http://schemas.microsoft.com/office/drawing/2014/main" id="{6A2EE407-3FD7-4E84-8BA5-1E3B7EA5A226}"/>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7FF73B2B-6BAD-4E79-9E3A-73C09270E375}"/>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6" name="Footer Placeholder 5">
            <a:extLst>
              <a:ext uri="{FF2B5EF4-FFF2-40B4-BE49-F238E27FC236}">
                <a16:creationId xmlns="" xmlns:a16="http://schemas.microsoft.com/office/drawing/2014/main" id="{A8F5F788-663B-4554-B3D5-BBE3D1A0EAD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 xmlns:a16="http://schemas.microsoft.com/office/drawing/2014/main" id="{C2771784-4767-453D-9301-EBB1AE97D406}"/>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6321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25B33C1-3CB8-497E-823D-0F8D0E702172}"/>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2C1A6DA3-8020-4D03-9ED1-19CC206E1AE8}"/>
              </a:ext>
            </a:extLst>
          </p:cNvPr>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34535DB1-9C89-4171-8559-D0115D767812}"/>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 xmlns:a16="http://schemas.microsoft.com/office/drawing/2014/main" id="{0AC94ADD-1693-4206-8E13-C1648412D98D}"/>
              </a:ext>
            </a:extLst>
          </p:cNvPr>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5CD3D94-ED34-40A2-A342-FDB6803D27BE}"/>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6FD0E22A-0D4B-44A0-96B8-E390ABA2198C}"/>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8" name="Footer Placeholder 7">
            <a:extLst>
              <a:ext uri="{FF2B5EF4-FFF2-40B4-BE49-F238E27FC236}">
                <a16:creationId xmlns="" xmlns:a16="http://schemas.microsoft.com/office/drawing/2014/main" id="{446AB426-08E6-4FF0-AB15-13FAA37D0A25}"/>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 xmlns:a16="http://schemas.microsoft.com/office/drawing/2014/main" id="{ADD5F920-32EB-459E-815C-05743C2AC654}"/>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188535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8BE9C9F-6EE4-4E48-9748-B117467053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830AF5E9-C8DD-4715-AB22-205B64693CEF}"/>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4" name="Footer Placeholder 3">
            <a:extLst>
              <a:ext uri="{FF2B5EF4-FFF2-40B4-BE49-F238E27FC236}">
                <a16:creationId xmlns="" xmlns:a16="http://schemas.microsoft.com/office/drawing/2014/main" id="{7DA3FE41-2964-4621-A3DE-DAB2CD915FE4}"/>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 xmlns:a16="http://schemas.microsoft.com/office/drawing/2014/main" id="{0771E5AB-918D-4357-B3BB-216FDA078A17}"/>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455675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16C28CB9-AE40-47BC-92F6-26F09828B100}"/>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3" name="Footer Placeholder 2">
            <a:extLst>
              <a:ext uri="{FF2B5EF4-FFF2-40B4-BE49-F238E27FC236}">
                <a16:creationId xmlns="" xmlns:a16="http://schemas.microsoft.com/office/drawing/2014/main" id="{8FC6A391-9A3F-49AA-9312-952B0DEDCBC2}"/>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 xmlns:a16="http://schemas.microsoft.com/office/drawing/2014/main" id="{876BF4D1-DCF0-4130-B9BB-F574F2C5CA6C}"/>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2767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FB10FD8-811E-4214-9363-E530ECA1E55D}"/>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62DEEB31-E27D-4328-805A-F1602D800E49}"/>
              </a:ext>
            </a:extLst>
          </p:cNvPr>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 xmlns:a16="http://schemas.microsoft.com/office/drawing/2014/main" id="{100ACD0E-BBFB-40EC-A33A-02B0BB330226}"/>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A6866843-AE2D-4DD6-B98C-CE08E667D73D}"/>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6" name="Footer Placeholder 5">
            <a:extLst>
              <a:ext uri="{FF2B5EF4-FFF2-40B4-BE49-F238E27FC236}">
                <a16:creationId xmlns="" xmlns:a16="http://schemas.microsoft.com/office/drawing/2014/main" id="{41B82183-D8D3-40E2-8E73-79C7C64B634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 xmlns:a16="http://schemas.microsoft.com/office/drawing/2014/main" id="{8E385966-7269-407E-A318-219526155329}"/>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17893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B8314B0-DCDC-4F66-8CEA-ED37E8532DDA}"/>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 xmlns:a16="http://schemas.microsoft.com/office/drawing/2014/main" id="{09DEE77B-CED3-43D1-8E4D-7ABD11EBDB61}"/>
              </a:ext>
            </a:extLst>
          </p:cNvPr>
          <p:cNvSpPr>
            <a:spLocks noGrp="1"/>
          </p:cNvSpPr>
          <p:nvPr>
            <p:ph type="pic" idx="1"/>
          </p:nvPr>
        </p:nvSpPr>
        <p:spPr>
          <a:xfrm>
            <a:off x="4211340"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 xmlns:a16="http://schemas.microsoft.com/office/drawing/2014/main" id="{3A05476E-211F-45BD-B62B-C60D6C91783F}"/>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4C766842-BD15-4A52-8F61-C7432CAF127F}"/>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6" name="Footer Placeholder 5">
            <a:extLst>
              <a:ext uri="{FF2B5EF4-FFF2-40B4-BE49-F238E27FC236}">
                <a16:creationId xmlns="" xmlns:a16="http://schemas.microsoft.com/office/drawing/2014/main" id="{DDBEC805-B5DF-4DB7-BB3B-7565E1118CF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 xmlns:a16="http://schemas.microsoft.com/office/drawing/2014/main" id="{C0010838-768D-463A-8247-87B95DEAA1A8}"/>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58538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44CF1CB-50C1-4FAE-A5B2-E3329D3D8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D87CEFB0-7174-441B-B699-1B22EBD33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DD354F67-49D5-4B39-A139-C35EDBCAF3CC}"/>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5532109D-C687-44A9-9AA8-B9DF68423A8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8D7D5CA8-D034-4772-ADB2-37362FC19A0A}"/>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352422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D55C5F46-5C84-442C-AAB5-ACA5464AE9B8}"/>
              </a:ext>
            </a:extLst>
          </p:cNvPr>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98398BA7-15F5-4D19-9632-64CBD1542A71}"/>
              </a:ext>
            </a:extLst>
          </p:cNvPr>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8BE5AB8A-D474-4B2D-9043-64AFD84111E6}"/>
              </a:ext>
            </a:extLst>
          </p:cNvPr>
          <p:cNvSpPr>
            <a:spLocks noGrp="1"/>
          </p:cNvSpPr>
          <p:nvPr>
            <p:ph type="dt" sz="half" idx="10"/>
          </p:nvPr>
        </p:nvSpPr>
        <p:spPr/>
        <p:txBody>
          <a:body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C8D28B91-D46C-47CF-B9B4-60ADC6CB9B3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 xmlns:a16="http://schemas.microsoft.com/office/drawing/2014/main" id="{8E06C982-6B2B-4E5B-BDEC-4AD38219C3F0}"/>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14192082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DC7C5"/>
            </a:gs>
            <a:gs pos="74000">
              <a:srgbClr val="FDC7C5">
                <a:lumMod val="45000"/>
                <a:lumOff val="55000"/>
              </a:srgbClr>
            </a:gs>
            <a:gs pos="83000">
              <a:srgbClr val="FDC7C5">
                <a:lumMod val="45000"/>
                <a:lumOff val="55000"/>
              </a:srgbClr>
            </a:gs>
            <a:gs pos="100000">
              <a:srgbClr val="FDC7C5">
                <a:lumMod val="30000"/>
                <a:lumOff val="70000"/>
              </a:srgb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3D81CB5-AD9A-4748-9A92-7D562828A3A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8F05A2BF-61D1-4322-B867-A0A050A03B4A}"/>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B1E65AFC-08AE-4A61-8CC6-1563AEAAD6D5}"/>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40077-170E-47CA-A855-93B95E712086}" type="datetimeFigureOut">
              <a:rPr lang="en-GB" smtClean="0"/>
              <a:t>26/08/20</a:t>
            </a:fld>
            <a:endParaRPr lang="en-GB" dirty="0"/>
          </a:p>
        </p:txBody>
      </p:sp>
      <p:sp>
        <p:nvSpPr>
          <p:cNvPr id="5" name="Footer Placeholder 4">
            <a:extLst>
              <a:ext uri="{FF2B5EF4-FFF2-40B4-BE49-F238E27FC236}">
                <a16:creationId xmlns="" xmlns:a16="http://schemas.microsoft.com/office/drawing/2014/main" id="{CCBD87EA-4E99-4D07-90C0-540BF6AC017E}"/>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 xmlns:a16="http://schemas.microsoft.com/office/drawing/2014/main" id="{0B53E30B-AAF2-4C3E-8172-9D6229262B4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FC653-BD9A-475D-89C3-BBA71E4CEDEB}" type="slidenum">
              <a:rPr lang="en-GB" smtClean="0"/>
              <a:t>‹#›</a:t>
            </a:fld>
            <a:endParaRPr lang="en-GB" dirty="0"/>
          </a:p>
        </p:txBody>
      </p:sp>
    </p:spTree>
    <p:extLst>
      <p:ext uri="{BB962C8B-B14F-4D97-AF65-F5344CB8AC3E}">
        <p14:creationId xmlns:p14="http://schemas.microsoft.com/office/powerpoint/2010/main" val="3796601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hyperlink" Target="http://www.pixabay.com" TargetMode="External"/><Relationship Id="rId4" Type="http://schemas.openxmlformats.org/officeDocument/2006/relationships/image" Target="../media/image3.png"/><Relationship Id="rId5" Type="http://schemas.microsoft.com/office/2007/relationships/hdphoto" Target="../media/hdphoto1.wdp"/><Relationship Id="rId1" Type="http://schemas.openxmlformats.org/officeDocument/2006/relationships/slideLayout" Target="../slideLayouts/slideLayout2.xml"/><Relationship Id="rId2" Type="http://schemas.openxmlformats.org/officeDocument/2006/relationships/hyperlink" Target="http://www.mccrimmons.com"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gif"/><Relationship Id="rId5" Type="http://schemas.openxmlformats.org/officeDocument/2006/relationships/image" Target="../media/image6.gif"/><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4" Type="http://schemas.openxmlformats.org/officeDocument/2006/relationships/image" Target="../media/image9.png"/><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1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gif"/><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g"/><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g"/><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gif"/><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g"/><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jpg"/><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g"/><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gif"/><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g"/><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g"/><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05ACE9D-F3ED-4E62-9984-14FB55E4EBEB}"/>
              </a:ext>
            </a:extLst>
          </p:cNvPr>
          <p:cNvSpPr>
            <a:spLocks noGrp="1"/>
          </p:cNvSpPr>
          <p:nvPr>
            <p:ph type="title"/>
          </p:nvPr>
        </p:nvSpPr>
        <p:spPr/>
        <p:txBody>
          <a:bodyPr>
            <a:normAutofit/>
          </a:bodyPr>
          <a:lstStyle/>
          <a:p>
            <a:pPr algn="ctr"/>
            <a:r>
              <a:rPr lang="en-GB" sz="7200" b="1" dirty="0">
                <a:latin typeface="Arial"/>
                <a:cs typeface="Arial"/>
              </a:rPr>
              <a:t>Early Years</a:t>
            </a:r>
          </a:p>
        </p:txBody>
      </p:sp>
      <p:sp>
        <p:nvSpPr>
          <p:cNvPr id="3" name="Content Placeholder 2">
            <a:extLst>
              <a:ext uri="{FF2B5EF4-FFF2-40B4-BE49-F238E27FC236}">
                <a16:creationId xmlns="" xmlns:a16="http://schemas.microsoft.com/office/drawing/2014/main" id="{390EE331-91E4-40E7-B3D9-7FC3C34A0704}"/>
              </a:ext>
            </a:extLst>
          </p:cNvPr>
          <p:cNvSpPr>
            <a:spLocks noGrp="1"/>
          </p:cNvSpPr>
          <p:nvPr>
            <p:ph idx="1"/>
          </p:nvPr>
        </p:nvSpPr>
        <p:spPr>
          <a:xfrm>
            <a:off x="681038" y="1584952"/>
            <a:ext cx="8543925" cy="481347"/>
          </a:xfrm>
        </p:spPr>
        <p:txBody>
          <a:bodyPr/>
          <a:lstStyle/>
          <a:p>
            <a:pPr marL="0" indent="0" algn="ctr">
              <a:buNone/>
            </a:pPr>
            <a:r>
              <a:rPr lang="en-GB" dirty="0">
                <a:latin typeface="Arial"/>
                <a:cs typeface="Arial"/>
              </a:rPr>
              <a:t>The wonder of being </a:t>
            </a:r>
            <a:r>
              <a:rPr lang="en-GB" dirty="0" smtClean="0">
                <a:cs typeface="Arial"/>
              </a:rPr>
              <a:t>special</a:t>
            </a:r>
            <a:r>
              <a:rPr lang="en-GB" dirty="0" smtClean="0">
                <a:latin typeface="Arial"/>
                <a:cs typeface="Arial"/>
              </a:rPr>
              <a:t> </a:t>
            </a:r>
            <a:r>
              <a:rPr lang="en-GB" dirty="0">
                <a:latin typeface="Arial"/>
                <a:cs typeface="Arial"/>
              </a:rPr>
              <a:t>and unique</a:t>
            </a:r>
          </a:p>
        </p:txBody>
      </p:sp>
      <p:sp>
        <p:nvSpPr>
          <p:cNvPr id="6" name="Rectangle: Rounded Corners 5">
            <a:extLst>
              <a:ext uri="{FF2B5EF4-FFF2-40B4-BE49-F238E27FC236}">
                <a16:creationId xmlns="" xmlns:a16="http://schemas.microsoft.com/office/drawing/2014/main" id="{AF1F5E40-8D91-43BA-B935-C50CF346E3E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1. A Journey in Love </a:t>
            </a:r>
            <a:r>
              <a:rPr lang="en-GB" sz="1000" dirty="0" smtClean="0">
                <a:solidFill>
                  <a:schemeClr val="tx1"/>
                </a:solidFill>
                <a:latin typeface="Arial"/>
                <a:cs typeface="Arial"/>
              </a:rPr>
              <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10" name="Picture 9">
            <a:hlinkClick r:id="" action="ppaction://hlinkshowjump?jump=endshow"/>
            <a:extLst>
              <a:ext uri="{FF2B5EF4-FFF2-40B4-BE49-F238E27FC236}">
                <a16:creationId xmlns="" xmlns:a16="http://schemas.microsoft.com/office/drawing/2014/main" id="{F2803C26-5B18-47CC-B5A0-28B739FC4C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1" name="Picture 10">
            <a:extLst>
              <a:ext uri="{FF2B5EF4-FFF2-40B4-BE49-F238E27FC236}">
                <a16:creationId xmlns="" xmlns:a16="http://schemas.microsoft.com/office/drawing/2014/main" id="{416CD512-5F68-422B-B774-8EA41E4C60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8115" y="1089891"/>
            <a:ext cx="2603616" cy="5696803"/>
          </a:xfrm>
          <a:prstGeom prst="rect">
            <a:avLst/>
          </a:prstGeom>
        </p:spPr>
      </p:pic>
    </p:spTree>
    <p:extLst>
      <p:ext uri="{BB962C8B-B14F-4D97-AF65-F5344CB8AC3E}">
        <p14:creationId xmlns:p14="http://schemas.microsoft.com/office/powerpoint/2010/main" val="2609557266"/>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390EE331-91E4-40E7-B3D9-7FC3C34A0704}"/>
              </a:ext>
            </a:extLst>
          </p:cNvPr>
          <p:cNvSpPr txBox="1">
            <a:spLocks noGrp="1"/>
          </p:cNvSpPr>
          <p:nvPr>
            <p:ph idx="1"/>
          </p:nvPr>
        </p:nvSpPr>
        <p:spPr>
          <a:xfrm>
            <a:off x="258558" y="1795310"/>
            <a:ext cx="4471531" cy="29460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320"/>
              </a:lnSpc>
              <a:spcBef>
                <a:spcPts val="0"/>
              </a:spcBef>
              <a:buNone/>
            </a:pPr>
            <a:r>
              <a:rPr lang="en-US" sz="1000" dirty="0"/>
              <a:t>This Powerpoint presentation is a simplified form of the </a:t>
            </a:r>
            <a:r>
              <a:rPr lang="en-US" sz="1000" dirty="0" smtClean="0"/>
              <a:t/>
            </a:r>
            <a:br>
              <a:rPr lang="en-US" sz="1000" dirty="0" smtClean="0"/>
            </a:br>
            <a:r>
              <a:rPr lang="en-US" sz="1000" i="1" dirty="0" smtClean="0"/>
              <a:t>A Journey </a:t>
            </a:r>
            <a:r>
              <a:rPr lang="en-US" sz="1000" i="1" dirty="0"/>
              <a:t>in </a:t>
            </a:r>
            <a:r>
              <a:rPr lang="en-US" sz="1000" i="1" dirty="0" smtClean="0"/>
              <a:t>Love </a:t>
            </a:r>
            <a:r>
              <a:rPr lang="en-US" sz="1000" dirty="0"/>
              <a:t>book and should be used in conjunction with </a:t>
            </a:r>
            <a:r>
              <a:rPr lang="en-US" sz="1000" dirty="0" smtClean="0"/>
              <a:t/>
            </a:r>
            <a:br>
              <a:rPr lang="en-US" sz="1000" dirty="0" smtClean="0"/>
            </a:br>
            <a:r>
              <a:rPr lang="en-US" sz="1000" dirty="0" smtClean="0"/>
              <a:t>this </a:t>
            </a:r>
            <a:r>
              <a:rPr lang="en-US" sz="1000" dirty="0"/>
              <a:t>publication.</a:t>
            </a:r>
          </a:p>
          <a:p>
            <a:pPr marL="0" indent="0" algn="ctr">
              <a:lnSpc>
                <a:spcPts val="1320"/>
              </a:lnSpc>
              <a:spcBef>
                <a:spcPts val="0"/>
              </a:spcBef>
              <a:buNone/>
            </a:pPr>
            <a:r>
              <a:rPr lang="en-US" sz="1000" dirty="0"/>
              <a:t>The book is available </a:t>
            </a:r>
            <a:r>
              <a:rPr lang="en-US" sz="1000" dirty="0" smtClean="0"/>
              <a:t>from </a:t>
            </a:r>
            <a:r>
              <a:rPr lang="en-US" sz="1000" dirty="0" err="1" smtClean="0"/>
              <a:t>www.mccrimmons.com</a:t>
            </a:r>
            <a:endParaRPr lang="en-US" sz="1000" dirty="0" smtClean="0">
              <a:cs typeface="Arial"/>
            </a:endParaRPr>
          </a:p>
          <a:p>
            <a:pPr marL="0" indent="0" algn="ctr">
              <a:lnSpc>
                <a:spcPts val="1320"/>
              </a:lnSpc>
              <a:spcBef>
                <a:spcPts val="0"/>
              </a:spcBef>
              <a:buNone/>
            </a:pPr>
            <a:endParaRPr lang="en-US" sz="1000" dirty="0" smtClean="0">
              <a:cs typeface="Arial"/>
            </a:endParaRPr>
          </a:p>
          <a:p>
            <a:pPr marL="0" indent="0" algn="ctr">
              <a:lnSpc>
                <a:spcPts val="1320"/>
              </a:lnSpc>
              <a:spcBef>
                <a:spcPts val="0"/>
              </a:spcBef>
              <a:buNone/>
            </a:pPr>
            <a:r>
              <a:rPr lang="en-US" sz="1000" dirty="0" smtClean="0">
                <a:cs typeface="Arial"/>
              </a:rPr>
              <a:t>Published </a:t>
            </a:r>
            <a:r>
              <a:rPr lang="en-US" sz="1000" dirty="0">
                <a:cs typeface="Arial"/>
              </a:rPr>
              <a:t>in United Kingdom in 2020 by</a:t>
            </a:r>
          </a:p>
          <a:p>
            <a:pPr marL="0" indent="0" algn="ctr">
              <a:lnSpc>
                <a:spcPts val="1320"/>
              </a:lnSpc>
              <a:spcBef>
                <a:spcPts val="0"/>
              </a:spcBef>
              <a:buNone/>
            </a:pPr>
            <a:r>
              <a:rPr lang="en-US" sz="1000" dirty="0" err="1">
                <a:cs typeface="Arial"/>
              </a:rPr>
              <a:t>McCrimmon</a:t>
            </a:r>
            <a:r>
              <a:rPr lang="en-US" sz="1000" dirty="0">
                <a:cs typeface="Arial"/>
              </a:rPr>
              <a:t> Publishing Co. Ltd.</a:t>
            </a:r>
          </a:p>
          <a:p>
            <a:pPr marL="0" indent="0" algn="ctr">
              <a:lnSpc>
                <a:spcPts val="1320"/>
              </a:lnSpc>
              <a:spcBef>
                <a:spcPts val="0"/>
              </a:spcBef>
              <a:buNone/>
            </a:pPr>
            <a:r>
              <a:rPr lang="en-US" sz="1000" dirty="0" err="1">
                <a:cs typeface="Arial"/>
              </a:rPr>
              <a:t>sales@mccrimmons.com</a:t>
            </a:r>
            <a:r>
              <a:rPr lang="en-US" sz="1000" dirty="0">
                <a:cs typeface="Arial"/>
              </a:rPr>
              <a:t> / </a:t>
            </a:r>
            <a:r>
              <a:rPr lang="en-US" sz="1000" dirty="0" smtClean="0">
                <a:cs typeface="Arial"/>
                <a:hlinkClick r:id="rId2"/>
              </a:rPr>
              <a:t>www.mccrimmons.com</a:t>
            </a:r>
            <a:endParaRPr lang="en-US" sz="1000" dirty="0" smtClean="0">
              <a:cs typeface="Arial"/>
            </a:endParaRPr>
          </a:p>
          <a:p>
            <a:pPr marL="0" indent="0" algn="ctr">
              <a:lnSpc>
                <a:spcPts val="1320"/>
              </a:lnSpc>
              <a:spcBef>
                <a:spcPts val="0"/>
              </a:spcBef>
              <a:buNone/>
            </a:pPr>
            <a:r>
              <a:rPr lang="en-US" sz="1000" dirty="0" err="1">
                <a:cs typeface="Arial"/>
              </a:rPr>
              <a:t>McCrimmon</a:t>
            </a:r>
            <a:r>
              <a:rPr lang="en-US" sz="1000" dirty="0">
                <a:cs typeface="Arial"/>
              </a:rPr>
              <a:t> order ref: </a:t>
            </a:r>
            <a:r>
              <a:rPr lang="en-US" sz="1000" dirty="0" smtClean="0">
                <a:cs typeface="Arial"/>
              </a:rPr>
              <a:t>MB7863CD</a:t>
            </a:r>
            <a:endParaRPr lang="en-US" sz="1000" dirty="0">
              <a:cs typeface="Arial"/>
            </a:endParaRPr>
          </a:p>
          <a:p>
            <a:pPr marL="0" indent="0" algn="ctr">
              <a:lnSpc>
                <a:spcPts val="1320"/>
              </a:lnSpc>
              <a:spcBef>
                <a:spcPts val="0"/>
              </a:spcBef>
              <a:buNone/>
            </a:pPr>
            <a:endParaRPr lang="en-GB" sz="1000" dirty="0" smtClean="0">
              <a:cs typeface="Arial"/>
            </a:endParaRPr>
          </a:p>
          <a:p>
            <a:pPr marL="0" indent="0" algn="ctr">
              <a:lnSpc>
                <a:spcPts val="1320"/>
              </a:lnSpc>
              <a:spcBef>
                <a:spcPts val="0"/>
              </a:spcBef>
              <a:buNone/>
            </a:pPr>
            <a:r>
              <a:rPr lang="en-GB" sz="1000" dirty="0" smtClean="0">
                <a:cs typeface="Arial"/>
              </a:rPr>
              <a:t>Text © 2005/2006/2020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 and the following contributors.</a:t>
            </a:r>
          </a:p>
          <a:p>
            <a:pPr marL="0" indent="0" algn="ctr">
              <a:lnSpc>
                <a:spcPts val="1320"/>
              </a:lnSpc>
              <a:spcBef>
                <a:spcPts val="0"/>
              </a:spcBef>
              <a:buNone/>
            </a:pPr>
            <a:r>
              <a:rPr lang="en-GB" sz="1000" dirty="0">
                <a:cs typeface="Arial"/>
              </a:rPr>
              <a:t>﻿Dr </a:t>
            </a:r>
            <a:r>
              <a:rPr lang="en-GB" sz="1000" dirty="0" err="1">
                <a:cs typeface="Arial"/>
              </a:rPr>
              <a:t>Sathi</a:t>
            </a:r>
            <a:r>
              <a:rPr lang="en-GB" sz="1000" dirty="0">
                <a:cs typeface="Arial"/>
              </a:rPr>
              <a:t> </a:t>
            </a:r>
            <a:r>
              <a:rPr lang="en-GB" sz="1000" dirty="0" err="1">
                <a:cs typeface="Arial"/>
              </a:rPr>
              <a:t>Aiya</a:t>
            </a:r>
            <a:r>
              <a:rPr lang="en-GB" sz="1000" dirty="0">
                <a:cs typeface="Arial"/>
              </a:rPr>
              <a:t> / </a:t>
            </a:r>
            <a:r>
              <a:rPr lang="en-GB" sz="1000" dirty="0" err="1">
                <a:cs typeface="Arial"/>
              </a:rPr>
              <a:t>Ilse</a:t>
            </a:r>
            <a:r>
              <a:rPr lang="en-GB" sz="1000" dirty="0">
                <a:cs typeface="Arial"/>
              </a:rPr>
              <a:t> </a:t>
            </a:r>
            <a:r>
              <a:rPr lang="en-GB" sz="1000" dirty="0" err="1">
                <a:cs typeface="Arial"/>
              </a:rPr>
              <a:t>Brockling</a:t>
            </a:r>
            <a:r>
              <a:rPr lang="en-GB" sz="1000" dirty="0">
                <a:cs typeface="Arial"/>
              </a:rPr>
              <a:t> / </a:t>
            </a:r>
            <a:r>
              <a:rPr lang="en-GB" sz="1000" dirty="0" err="1">
                <a:cs typeface="Arial"/>
              </a:rPr>
              <a:t>Fr</a:t>
            </a:r>
            <a:r>
              <a:rPr lang="en-GB" sz="1000" dirty="0">
                <a:cs typeface="Arial"/>
              </a:rPr>
              <a:t> David Clemens</a:t>
            </a:r>
          </a:p>
          <a:p>
            <a:pPr marL="0" indent="0" algn="ctr">
              <a:lnSpc>
                <a:spcPts val="1320"/>
              </a:lnSpc>
              <a:spcBef>
                <a:spcPts val="0"/>
              </a:spcBef>
              <a:buNone/>
            </a:pPr>
            <a:r>
              <a:rPr lang="en-GB" sz="1000" dirty="0">
                <a:cs typeface="Arial"/>
              </a:rPr>
              <a:t>Sarah </a:t>
            </a:r>
            <a:r>
              <a:rPr lang="en-GB" sz="1000" dirty="0" err="1">
                <a:cs typeface="Arial"/>
              </a:rPr>
              <a:t>Feist</a:t>
            </a:r>
            <a:r>
              <a:rPr lang="en-GB" sz="1000" dirty="0">
                <a:cs typeface="Arial"/>
              </a:rPr>
              <a:t> / Shaun </a:t>
            </a:r>
            <a:r>
              <a:rPr lang="en-GB" sz="1000" dirty="0" err="1">
                <a:cs typeface="Arial"/>
              </a:rPr>
              <a:t>Kelliher</a:t>
            </a:r>
            <a:r>
              <a:rPr lang="en-GB" sz="1000" dirty="0">
                <a:cs typeface="Arial"/>
              </a:rPr>
              <a:t> / Patrick </a:t>
            </a:r>
            <a:r>
              <a:rPr lang="en-GB" sz="1000" dirty="0" smtClean="0">
                <a:cs typeface="Arial"/>
              </a:rPr>
              <a:t>Harrison.</a:t>
            </a:r>
          </a:p>
          <a:p>
            <a:pPr marL="0" indent="0" algn="ctr">
              <a:lnSpc>
                <a:spcPts val="1320"/>
              </a:lnSpc>
              <a:spcBef>
                <a:spcPts val="0"/>
              </a:spcBef>
              <a:buNone/>
            </a:pPr>
            <a:r>
              <a:rPr lang="en-GB" sz="1000" dirty="0" smtClean="0">
                <a:cs typeface="Arial"/>
              </a:rPr>
              <a:t>Narrative text: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a:t>
            </a:r>
          </a:p>
          <a:p>
            <a:pPr marL="0" indent="0" algn="ctr">
              <a:lnSpc>
                <a:spcPts val="1320"/>
              </a:lnSpc>
              <a:spcBef>
                <a:spcPts val="0"/>
              </a:spcBef>
              <a:buNone/>
            </a:pPr>
            <a:endParaRPr lang="en-GB" sz="1000" dirty="0">
              <a:cs typeface="Arial"/>
            </a:endParaRPr>
          </a:p>
          <a:p>
            <a:pPr marL="0" indent="0" algn="ctr">
              <a:lnSpc>
                <a:spcPts val="1320"/>
              </a:lnSpc>
              <a:spcBef>
                <a:spcPts val="0"/>
              </a:spcBef>
              <a:buNone/>
            </a:pPr>
            <a:r>
              <a:rPr lang="en-GB" sz="1000" dirty="0" err="1" smtClean="0">
                <a:cs typeface="Arial"/>
              </a:rPr>
              <a:t>Powerpoint</a:t>
            </a:r>
            <a:r>
              <a:rPr lang="en-GB" sz="1000" dirty="0" smtClean="0">
                <a:cs typeface="Arial"/>
              </a:rPr>
              <a:t> construction and design by </a:t>
            </a:r>
            <a:r>
              <a:rPr lang="en-GB" sz="1000" dirty="0" err="1" smtClean="0">
                <a:cs typeface="Arial"/>
              </a:rPr>
              <a:t>Éanna</a:t>
            </a:r>
            <a:r>
              <a:rPr lang="en-GB" sz="1000" dirty="0" smtClean="0">
                <a:cs typeface="Arial"/>
              </a:rPr>
              <a:t> </a:t>
            </a:r>
            <a:r>
              <a:rPr lang="en-GB" sz="1000" dirty="0" err="1" smtClean="0">
                <a:cs typeface="Arial"/>
              </a:rPr>
              <a:t>McAteer</a:t>
            </a:r>
            <a:endParaRPr lang="en-GB" sz="1000" dirty="0" smtClean="0">
              <a:cs typeface="Arial"/>
            </a:endParaRPr>
          </a:p>
        </p:txBody>
      </p:sp>
      <p:sp>
        <p:nvSpPr>
          <p:cNvPr id="5" name="TextBox 4"/>
          <p:cNvSpPr txBox="1"/>
          <p:nvPr/>
        </p:nvSpPr>
        <p:spPr>
          <a:xfrm>
            <a:off x="280940" y="4760764"/>
            <a:ext cx="4521969" cy="1338828"/>
          </a:xfrm>
          <a:prstGeom prst="rect">
            <a:avLst/>
          </a:prstGeom>
          <a:noFill/>
        </p:spPr>
        <p:txBody>
          <a:bodyPr wrap="square" rtlCol="0">
            <a:spAutoFit/>
          </a:bodyPr>
          <a:lstStyle/>
          <a:p>
            <a:r>
              <a:rPr lang="en-US" sz="900" i="1" smtClean="0">
                <a:latin typeface="Arial"/>
                <a:cs typeface="Arial"/>
              </a:rPr>
              <a:t>Acknowledgements</a:t>
            </a:r>
            <a:endParaRPr lang="en-US" sz="900" i="1" dirty="0">
              <a:latin typeface="Arial"/>
              <a:cs typeface="Arial"/>
            </a:endParaRPr>
          </a:p>
          <a:p>
            <a:r>
              <a:rPr lang="en-US" sz="900" dirty="0">
                <a:latin typeface="Arial"/>
                <a:cs typeface="Arial"/>
              </a:rPr>
              <a:t>Most of the mages used in this Powerpoint presentation are from </a:t>
            </a:r>
            <a:r>
              <a:rPr lang="en-US" sz="900" dirty="0">
                <a:latin typeface="Arial"/>
                <a:cs typeface="Arial"/>
                <a:hlinkClick r:id="rId3"/>
              </a:rPr>
              <a:t>www.pixabay.com</a:t>
            </a:r>
            <a:r>
              <a:rPr lang="en-US" sz="900" dirty="0">
                <a:latin typeface="Arial"/>
                <a:cs typeface="Arial"/>
              </a:rPr>
              <a:t> </a:t>
            </a:r>
            <a:r>
              <a:rPr lang="en-US" sz="900" dirty="0" err="1">
                <a:latin typeface="Arial"/>
                <a:cs typeface="Arial"/>
              </a:rPr>
              <a:t>Pixabay</a:t>
            </a:r>
            <a:r>
              <a:rPr lang="en-US" sz="900" dirty="0">
                <a:latin typeface="Arial"/>
                <a:cs typeface="Arial"/>
              </a:rPr>
              <a:t> are an online (free to use for commercial use) image library.</a:t>
            </a:r>
          </a:p>
          <a:p>
            <a:endParaRPr lang="en-US" sz="900" dirty="0">
              <a:latin typeface="Arial"/>
              <a:cs typeface="Arial"/>
            </a:endParaRPr>
          </a:p>
          <a:p>
            <a:r>
              <a:rPr lang="en-US" sz="900" i="1" dirty="0">
                <a:latin typeface="Arial"/>
                <a:cs typeface="Arial"/>
              </a:rPr>
              <a:t>Other image credits</a:t>
            </a:r>
          </a:p>
          <a:p>
            <a:endParaRPr lang="en-US" sz="900" dirty="0">
              <a:latin typeface="Arial"/>
              <a:cs typeface="Arial"/>
            </a:endParaRPr>
          </a:p>
          <a:p>
            <a:r>
              <a:rPr lang="en-US" sz="900" dirty="0" smtClean="0">
                <a:latin typeface="Arial"/>
                <a:cs typeface="Arial"/>
              </a:rPr>
              <a:t>Slide 3 (right)</a:t>
            </a:r>
            <a:r>
              <a:rPr lang="en-US" sz="900" dirty="0">
                <a:latin typeface="Arial"/>
                <a:cs typeface="Arial"/>
              </a:rPr>
              <a:t>	</a:t>
            </a:r>
            <a:r>
              <a:rPr lang="en-US" sz="900" dirty="0" err="1" smtClean="0">
                <a:latin typeface="Arial"/>
                <a:cs typeface="Arial"/>
              </a:rPr>
              <a:t>www.pngtosvg.com</a:t>
            </a:r>
            <a:r>
              <a:rPr lang="en-US" sz="900" dirty="0">
                <a:latin typeface="Arial"/>
                <a:cs typeface="Arial"/>
              </a:rPr>
              <a:t>	</a:t>
            </a:r>
            <a:endParaRPr lang="en-GB" sz="900" dirty="0">
              <a:latin typeface="Arial"/>
              <a:cs typeface="Arial"/>
            </a:endParaRPr>
          </a:p>
          <a:p>
            <a:r>
              <a:rPr lang="en-US" sz="900" dirty="0" smtClean="0">
                <a:latin typeface="Arial"/>
                <a:cs typeface="Arial"/>
              </a:rPr>
              <a:t>Slide 5</a:t>
            </a:r>
            <a:r>
              <a:rPr lang="en-US" sz="900" dirty="0">
                <a:latin typeface="Arial"/>
                <a:cs typeface="Arial"/>
              </a:rPr>
              <a:t>	</a:t>
            </a:r>
            <a:r>
              <a:rPr lang="en-US" sz="900" dirty="0" err="1" smtClean="0">
                <a:latin typeface="Arial"/>
                <a:cs typeface="Arial"/>
              </a:rPr>
              <a:t>netclipart.com</a:t>
            </a:r>
            <a:endParaRPr lang="en-GB" sz="900" dirty="0">
              <a:latin typeface="Arial"/>
              <a:cs typeface="Arial"/>
            </a:endParaRPr>
          </a:p>
          <a:p>
            <a:r>
              <a:rPr lang="en-US" sz="900" dirty="0" smtClean="0">
                <a:latin typeface="Arial"/>
                <a:cs typeface="Arial"/>
              </a:rPr>
              <a:t>Slide 6</a:t>
            </a:r>
            <a:r>
              <a:rPr lang="en-US" sz="900" dirty="0">
                <a:latin typeface="Arial"/>
                <a:cs typeface="Arial"/>
              </a:rPr>
              <a:t>	</a:t>
            </a:r>
            <a:r>
              <a:rPr lang="en-US" sz="900" dirty="0" err="1" smtClean="0">
                <a:latin typeface="Arial"/>
                <a:cs typeface="Arial"/>
              </a:rPr>
              <a:t>maxpixel.net</a:t>
            </a:r>
            <a:endParaRPr lang="en-GB" sz="900" dirty="0">
              <a:latin typeface="Arial"/>
              <a:cs typeface="Arial"/>
            </a:endParaRPr>
          </a:p>
        </p:txBody>
      </p:sp>
      <p:sp>
        <p:nvSpPr>
          <p:cNvPr id="6" name="TextBox 5"/>
          <p:cNvSpPr txBox="1"/>
          <p:nvPr/>
        </p:nvSpPr>
        <p:spPr>
          <a:xfrm>
            <a:off x="5095394" y="423127"/>
            <a:ext cx="4557383"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00" b="1" dirty="0">
                <a:latin typeface="Arial"/>
                <a:cs typeface="Arial"/>
              </a:rPr>
              <a:t>IMPORTANT</a:t>
            </a:r>
          </a:p>
          <a:p>
            <a:pPr algn="ctr"/>
            <a:r>
              <a:rPr lang="en-US" sz="1000" b="1" dirty="0">
                <a:latin typeface="Arial"/>
                <a:cs typeface="Arial"/>
              </a:rPr>
              <a:t>Copyright and Terms and Conditions of use</a:t>
            </a:r>
          </a:p>
          <a:p>
            <a:pPr algn="ctr"/>
            <a:r>
              <a:rPr lang="en-US" sz="1000" dirty="0">
                <a:latin typeface="Arial"/>
                <a:cs typeface="Arial"/>
              </a:rPr>
              <a:t>By using this Powerpoint CD presentation you are agreeing to the following terms and conditions.</a:t>
            </a:r>
          </a:p>
          <a:p>
            <a:pPr algn="ctr"/>
            <a:r>
              <a:rPr lang="en-US" sz="1000" dirty="0">
                <a:latin typeface="Arial"/>
                <a:cs typeface="Arial"/>
              </a:rPr>
              <a:t>All images and text are copyright to the respective owners and can only be used and shown as a presentation within a classroom or other room or area within an educational establishment.</a:t>
            </a:r>
          </a:p>
          <a:p>
            <a:pPr algn="ctr"/>
            <a:endParaRPr lang="en-US" sz="1000" dirty="0">
              <a:latin typeface="Arial"/>
              <a:cs typeface="Arial"/>
            </a:endParaRPr>
          </a:p>
          <a:p>
            <a:pPr algn="ctr"/>
            <a:r>
              <a:rPr lang="en-US" sz="1000" dirty="0">
                <a:latin typeface="Arial"/>
                <a:cs typeface="Arial"/>
              </a:rPr>
              <a:t>– All the files and images contained within this PowerPoint presentation are subject to copyright restrictions and cannot be duplicated, copied or shared as detailed on the CD and CD packaging (Unlawful duplication is prohibited by law)</a:t>
            </a:r>
            <a:r>
              <a:rPr lang="en-US" sz="1000" b="1" dirty="0">
                <a:latin typeface="Arial"/>
                <a:cs typeface="Arial"/>
              </a:rPr>
              <a:t>.</a:t>
            </a:r>
            <a:br>
              <a:rPr lang="en-US" sz="1000" b="1" dirty="0">
                <a:latin typeface="Arial"/>
                <a:cs typeface="Arial"/>
              </a:rPr>
            </a:br>
            <a:r>
              <a:rPr lang="en-US" sz="1000" b="1" dirty="0">
                <a:solidFill>
                  <a:srgbClr val="FF0000"/>
                </a:solidFill>
                <a:latin typeface="Arial"/>
                <a:cs typeface="Arial"/>
              </a:rPr>
              <a:t>– You must NOT share this Powerpoint presentation or any of the text and images by uploading them to a website on the Internet.</a:t>
            </a:r>
            <a:br>
              <a:rPr lang="en-US" sz="1000" b="1" dirty="0">
                <a:solidFill>
                  <a:srgbClr val="FF0000"/>
                </a:solidFill>
                <a:latin typeface="Arial"/>
                <a:cs typeface="Arial"/>
              </a:rPr>
            </a:br>
            <a:r>
              <a:rPr lang="en-US" sz="1000" b="1" dirty="0">
                <a:solidFill>
                  <a:srgbClr val="FF0000"/>
                </a:solidFill>
                <a:latin typeface="Arial"/>
                <a:cs typeface="Arial"/>
              </a:rPr>
              <a:t>If you have purchased a Network Licence you may store the Powerpoint presentation on your Intranet.</a:t>
            </a:r>
          </a:p>
          <a:p>
            <a:pPr algn="ctr"/>
            <a:r>
              <a:rPr lang="en-US" sz="1000" b="1" dirty="0">
                <a:latin typeface="Arial"/>
                <a:cs typeface="Arial"/>
              </a:rPr>
              <a:t>– You must not change/alter or recreate the files in any way or form.</a:t>
            </a:r>
          </a:p>
          <a:p>
            <a:pPr algn="ctr"/>
            <a:r>
              <a:rPr lang="en-US" sz="1000" b="1" dirty="0">
                <a:latin typeface="Arial"/>
                <a:cs typeface="Arial"/>
              </a:rPr>
              <a:t>– If you do not comply with the terms of this </a:t>
            </a:r>
            <a:r>
              <a:rPr lang="en-US" sz="1000" b="1" dirty="0" err="1">
                <a:latin typeface="Arial"/>
                <a:cs typeface="Arial"/>
              </a:rPr>
              <a:t>licence</a:t>
            </a:r>
            <a:r>
              <a:rPr lang="en-US" sz="1000" b="1" dirty="0">
                <a:latin typeface="Arial"/>
                <a:cs typeface="Arial"/>
              </a:rPr>
              <a:t> you could be liable to legal action against you by the copyright holder and/or the agency that acts on their behalf.</a:t>
            </a:r>
            <a:endParaRPr lang="en-US" sz="1000" dirty="0">
              <a:latin typeface="Arial"/>
              <a:cs typeface="Arial"/>
            </a:endParaRPr>
          </a:p>
        </p:txBody>
      </p:sp>
      <p:sp>
        <p:nvSpPr>
          <p:cNvPr id="7" name="TextBox 6"/>
          <p:cNvSpPr txBox="1"/>
          <p:nvPr/>
        </p:nvSpPr>
        <p:spPr>
          <a:xfrm>
            <a:off x="6226848" y="5746103"/>
            <a:ext cx="2161309" cy="369332"/>
          </a:xfrm>
          <a:prstGeom prst="rect">
            <a:avLst/>
          </a:prstGeom>
          <a:noFill/>
        </p:spPr>
        <p:txBody>
          <a:bodyPr wrap="square" rtlCol="0">
            <a:spAutoFit/>
          </a:bodyPr>
          <a:lstStyle/>
          <a:p>
            <a:pPr algn="ctr"/>
            <a:r>
              <a:rPr lang="en-GB" b="1" i="1" dirty="0" smtClean="0">
                <a:solidFill>
                  <a:schemeClr val="accent1"/>
                </a:solidFill>
                <a:latin typeface="Arial"/>
                <a:cs typeface="Arial"/>
              </a:rPr>
              <a:t>CONTINUE</a:t>
            </a:r>
            <a:endParaRPr lang="en-US" b="1" dirty="0">
              <a:solidFill>
                <a:schemeClr val="accent1"/>
              </a:solidFill>
              <a:latin typeface="Arial"/>
              <a:cs typeface="Arial"/>
            </a:endParaRPr>
          </a:p>
        </p:txBody>
      </p:sp>
      <p:sp>
        <p:nvSpPr>
          <p:cNvPr id="8" name="TextBox 7"/>
          <p:cNvSpPr txBox="1"/>
          <p:nvPr/>
        </p:nvSpPr>
        <p:spPr>
          <a:xfrm>
            <a:off x="5988335" y="4112806"/>
            <a:ext cx="2575407" cy="230832"/>
          </a:xfrm>
          <a:prstGeom prst="rect">
            <a:avLst/>
          </a:prstGeom>
          <a:noFill/>
        </p:spPr>
        <p:txBody>
          <a:bodyPr wrap="square" rtlCol="0">
            <a:spAutoFit/>
          </a:bodyPr>
          <a:lstStyle/>
          <a:p>
            <a:pPr algn="ctr"/>
            <a:r>
              <a:rPr lang="en-US" sz="900" i="1" dirty="0" smtClean="0">
                <a:latin typeface="Arial"/>
                <a:cs typeface="Arial"/>
              </a:rPr>
              <a:t>I have read the Terms and Conditions above</a:t>
            </a:r>
            <a:r>
              <a:rPr lang="mr-IN" sz="900" i="1" dirty="0" smtClean="0">
                <a:latin typeface="Arial"/>
                <a:cs typeface="Arial"/>
              </a:rPr>
              <a:t>…</a:t>
            </a:r>
            <a:endParaRPr lang="en-GB" sz="900" i="1" dirty="0" smtClean="0">
              <a:latin typeface="Arial"/>
              <a:cs typeface="Arial"/>
            </a:endParaRPr>
          </a:p>
        </p:txBody>
      </p:sp>
      <p:pic>
        <p:nvPicPr>
          <p:cNvPr id="2" name="Picture 1" descr="play-1873546_1280.png">
            <a:hlinkClick r:id="" action="ppaction://hlinkshowjump?jump=nextslide"/>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134484" y="3886795"/>
            <a:ext cx="2347578" cy="2347578"/>
          </a:xfrm>
          <a:prstGeom prst="rect">
            <a:avLst/>
          </a:prstGeom>
        </p:spPr>
      </p:pic>
    </p:spTree>
    <p:extLst>
      <p:ext uri="{BB962C8B-B14F-4D97-AF65-F5344CB8AC3E}">
        <p14:creationId xmlns:p14="http://schemas.microsoft.com/office/powerpoint/2010/main" val="2217446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05ACE9D-F3ED-4E62-9984-14FB55E4EBEB}"/>
              </a:ext>
            </a:extLst>
          </p:cNvPr>
          <p:cNvSpPr>
            <a:spLocks noGrp="1"/>
          </p:cNvSpPr>
          <p:nvPr>
            <p:ph type="title"/>
          </p:nvPr>
        </p:nvSpPr>
        <p:spPr/>
        <p:txBody>
          <a:bodyPr>
            <a:normAutofit/>
          </a:bodyPr>
          <a:lstStyle/>
          <a:p>
            <a:r>
              <a:rPr lang="en-GB" sz="7200" dirty="0">
                <a:latin typeface="Arial"/>
                <a:cs typeface="Arial"/>
              </a:rPr>
              <a:t>Aim</a:t>
            </a:r>
          </a:p>
        </p:txBody>
      </p:sp>
      <p:sp>
        <p:nvSpPr>
          <p:cNvPr id="3" name="Content Placeholder 2">
            <a:extLst>
              <a:ext uri="{FF2B5EF4-FFF2-40B4-BE49-F238E27FC236}">
                <a16:creationId xmlns="" xmlns:a16="http://schemas.microsoft.com/office/drawing/2014/main" id="{390EE331-91E4-40E7-B3D9-7FC3C34A0704}"/>
              </a:ext>
            </a:extLst>
          </p:cNvPr>
          <p:cNvSpPr>
            <a:spLocks noGrp="1"/>
          </p:cNvSpPr>
          <p:nvPr>
            <p:ph idx="1"/>
          </p:nvPr>
        </p:nvSpPr>
        <p:spPr>
          <a:xfrm>
            <a:off x="681038" y="1584952"/>
            <a:ext cx="8543925" cy="481347"/>
          </a:xfrm>
        </p:spPr>
        <p:txBody>
          <a:bodyPr/>
          <a:lstStyle/>
          <a:p>
            <a:pPr marL="0" indent="0">
              <a:buNone/>
            </a:pPr>
            <a:r>
              <a:rPr lang="en-GB" dirty="0">
                <a:latin typeface="Arial"/>
                <a:cs typeface="Arial"/>
              </a:rPr>
              <a:t>To explore the wonder of being special and unique</a:t>
            </a:r>
          </a:p>
        </p:txBody>
      </p:sp>
      <p:pic>
        <p:nvPicPr>
          <p:cNvPr id="11" name="Picture 10">
            <a:hlinkClick r:id="" action="ppaction://hlinkshowjump?jump=endshow"/>
            <a:extLst>
              <a:ext uri="{FF2B5EF4-FFF2-40B4-BE49-F238E27FC236}">
                <a16:creationId xmlns="" xmlns:a16="http://schemas.microsoft.com/office/drawing/2014/main" id="{B2698CA5-EAE0-4511-83A9-3874E0C8C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7" name="Picture 6">
            <a:extLst>
              <a:ext uri="{FF2B5EF4-FFF2-40B4-BE49-F238E27FC236}">
                <a16:creationId xmlns="" xmlns:a16="http://schemas.microsoft.com/office/drawing/2014/main" id="{0946F2E0-F6B4-4F9E-A0CA-E67F421A5F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328833">
            <a:off x="7672571" y="2669613"/>
            <a:ext cx="1459820" cy="2940894"/>
          </a:xfrm>
          <a:prstGeom prst="rect">
            <a:avLst/>
          </a:prstGeom>
        </p:spPr>
      </p:pic>
      <p:pic>
        <p:nvPicPr>
          <p:cNvPr id="10" name="Picture 9">
            <a:extLst>
              <a:ext uri="{FF2B5EF4-FFF2-40B4-BE49-F238E27FC236}">
                <a16:creationId xmlns="" xmlns:a16="http://schemas.microsoft.com/office/drawing/2014/main" id="{C756720A-521A-429D-ACC8-208D78B4CE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19261" y="3498983"/>
            <a:ext cx="3068591" cy="2168351"/>
          </a:xfrm>
          <a:prstGeom prst="rect">
            <a:avLst/>
          </a:prstGeom>
        </p:spPr>
      </p:pic>
      <p:pic>
        <p:nvPicPr>
          <p:cNvPr id="13" name="Picture 12">
            <a:extLst>
              <a:ext uri="{FF2B5EF4-FFF2-40B4-BE49-F238E27FC236}">
                <a16:creationId xmlns="" xmlns:a16="http://schemas.microsoft.com/office/drawing/2014/main" id="{DAF7C296-DFE9-4272-9615-2420C43523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781" y="3429000"/>
            <a:ext cx="3128273" cy="2029750"/>
          </a:xfrm>
          <a:prstGeom prst="rect">
            <a:avLst/>
          </a:prstGeom>
        </p:spPr>
      </p:pic>
      <p:sp>
        <p:nvSpPr>
          <p:cNvPr id="14" name="Rectangle: Rounded Corners 13">
            <a:extLst>
              <a:ext uri="{FF2B5EF4-FFF2-40B4-BE49-F238E27FC236}">
                <a16:creationId xmlns="" xmlns:a16="http://schemas.microsoft.com/office/drawing/2014/main" id="{F239CBBA-F237-444D-A841-260D048E7FD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3</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spTree>
    <p:extLst>
      <p:ext uri="{BB962C8B-B14F-4D97-AF65-F5344CB8AC3E}">
        <p14:creationId xmlns:p14="http://schemas.microsoft.com/office/powerpoint/2010/main" val="62959511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8BF5F3C3-EBD9-4885-B4D8-CECACA2D8869}"/>
              </a:ext>
            </a:extLst>
          </p:cNvPr>
          <p:cNvSpPr/>
          <p:nvPr/>
        </p:nvSpPr>
        <p:spPr>
          <a:xfrm>
            <a:off x="659215" y="2188217"/>
            <a:ext cx="8424644" cy="598879"/>
          </a:xfrm>
          <a:prstGeom prst="roundRect">
            <a:avLst/>
          </a:prstGeom>
          <a:solidFill>
            <a:srgbClr val="FDC7C5"/>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 xmlns:a16="http://schemas.microsoft.com/office/drawing/2014/main" id="{22C16F97-729B-4299-A802-AADC49DA0B66}"/>
              </a:ext>
            </a:extLst>
          </p:cNvPr>
          <p:cNvSpPr>
            <a:spLocks noGrp="1"/>
          </p:cNvSpPr>
          <p:nvPr>
            <p:ph type="title"/>
          </p:nvPr>
        </p:nvSpPr>
        <p:spPr/>
        <p:txBody>
          <a:bodyPr/>
          <a:lstStyle/>
          <a:p>
            <a:r>
              <a:rPr lang="en-GB" dirty="0">
                <a:latin typeface="Arial"/>
                <a:cs typeface="Arial"/>
              </a:rPr>
              <a:t>Social and Emotional</a:t>
            </a:r>
          </a:p>
        </p:txBody>
      </p:sp>
      <p:sp>
        <p:nvSpPr>
          <p:cNvPr id="3" name="Content Placeholder 2">
            <a:extLst>
              <a:ext uri="{FF2B5EF4-FFF2-40B4-BE49-F238E27FC236}">
                <a16:creationId xmlns="" xmlns:a16="http://schemas.microsoft.com/office/drawing/2014/main" id="{27579B02-82F6-4A4E-9764-CC9F4218958E}"/>
              </a:ext>
            </a:extLst>
          </p:cNvPr>
          <p:cNvSpPr>
            <a:spLocks noGrp="1"/>
          </p:cNvSpPr>
          <p:nvPr>
            <p:ph idx="1"/>
          </p:nvPr>
        </p:nvSpPr>
        <p:spPr>
          <a:xfrm>
            <a:off x="681038" y="2281281"/>
            <a:ext cx="7885752" cy="4278911"/>
          </a:xfrm>
          <a:ln>
            <a:noFill/>
          </a:ln>
        </p:spPr>
        <p:txBody>
          <a:bodyPr>
            <a:normAutofit/>
          </a:bodyPr>
          <a:lstStyle/>
          <a:p>
            <a:pPr marL="0" indent="0">
              <a:buNone/>
            </a:pPr>
            <a:r>
              <a:rPr lang="en-GB" sz="2200" dirty="0">
                <a:latin typeface="Arial"/>
                <a:cs typeface="Arial"/>
              </a:rPr>
              <a:t>to recognise the joy of being a special person in my family</a:t>
            </a:r>
          </a:p>
        </p:txBody>
      </p:sp>
      <p:sp>
        <p:nvSpPr>
          <p:cNvPr id="5" name="Rectangle: Rounded Corners 4">
            <a:extLst>
              <a:ext uri="{FF2B5EF4-FFF2-40B4-BE49-F238E27FC236}">
                <a16:creationId xmlns="" xmlns:a16="http://schemas.microsoft.com/office/drawing/2014/main"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4</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sp>
        <p:nvSpPr>
          <p:cNvPr id="7" name="TextBox 6">
            <a:extLst>
              <a:ext uri="{FF2B5EF4-FFF2-40B4-BE49-F238E27FC236}">
                <a16:creationId xmlns=""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cs typeface="Arial"/>
              </a:rPr>
              <a:t>Learning </a:t>
            </a:r>
            <a:r>
              <a:rPr lang="en-GB" sz="2800" dirty="0" smtClean="0">
                <a:solidFill>
                  <a:srgbClr val="FF0000"/>
                </a:solidFill>
                <a:latin typeface="Arial"/>
                <a:cs typeface="Arial"/>
              </a:rPr>
              <a:t>intention</a:t>
            </a:r>
            <a:endParaRPr lang="en-GB" sz="2800" dirty="0">
              <a:solidFill>
                <a:srgbClr val="FF0000"/>
              </a:solidFill>
              <a:latin typeface="Arial"/>
              <a:cs typeface="Arial"/>
            </a:endParaRPr>
          </a:p>
        </p:txBody>
      </p:sp>
      <p:pic>
        <p:nvPicPr>
          <p:cNvPr id="9" name="Picture 8">
            <a:extLst>
              <a:ext uri="{FF2B5EF4-FFF2-40B4-BE49-F238E27FC236}">
                <a16:creationId xmlns="" xmlns:a16="http://schemas.microsoft.com/office/drawing/2014/main" id="{69D62A8A-62ED-417A-8B36-6491780C3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1770" y="2812176"/>
            <a:ext cx="4683247" cy="3845666"/>
          </a:xfrm>
          <a:prstGeom prst="rect">
            <a:avLst/>
          </a:prstGeom>
          <a:ln>
            <a:noFill/>
          </a:ln>
          <a:effectLst>
            <a:softEdge rad="112500"/>
          </a:effectLst>
        </p:spPr>
      </p:pic>
      <p:pic>
        <p:nvPicPr>
          <p:cNvPr id="10" name="Picture 9">
            <a:hlinkClick r:id="" action="ppaction://hlinkshowjump?jump=endshow"/>
            <a:extLst>
              <a:ext uri="{FF2B5EF4-FFF2-40B4-BE49-F238E27FC236}">
                <a16:creationId xmlns="" xmlns:a16="http://schemas.microsoft.com/office/drawing/2014/main" id="{7DCC4E3B-6812-479F-87EB-2B86319CBD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1819162715"/>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Rounded Corners 28">
            <a:extLst>
              <a:ext uri="{FF2B5EF4-FFF2-40B4-BE49-F238E27FC236}">
                <a16:creationId xmlns:a16="http://schemas.microsoft.com/office/drawing/2014/main" xmlns="" id="{B9A4B211-4A62-4CC0-96BC-7AB292CD3D3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5</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30" name="Picture 29">
            <a:hlinkClick r:id="" action="ppaction://hlinkshowjump?jump=endshow"/>
            <a:extLst>
              <a:ext uri="{FF2B5EF4-FFF2-40B4-BE49-F238E27FC236}">
                <a16:creationId xmlns:a16="http://schemas.microsoft.com/office/drawing/2014/main" xmlns="" id="{1CEF8E6F-5ECE-40BE-BF1F-75774FD00E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3" name="Picture 2">
            <a:extLst>
              <a:ext uri="{FF2B5EF4-FFF2-40B4-BE49-F238E27FC236}">
                <a16:creationId xmlns:a16="http://schemas.microsoft.com/office/drawing/2014/main" xmlns="" id="{BD4A86ED-E8F5-4DD2-9451-DB13BF82A6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087" y="444321"/>
            <a:ext cx="6103544" cy="607946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7" name="TextBox 16">
            <a:extLst>
              <a:ext uri="{FF2B5EF4-FFF2-40B4-BE49-F238E27FC236}">
                <a16:creationId xmlns:a16="http://schemas.microsoft.com/office/drawing/2014/main" xmlns="" id="{24339907-9204-46B8-B709-71911A458B8C}"/>
              </a:ext>
            </a:extLst>
          </p:cNvPr>
          <p:cNvSpPr txBox="1"/>
          <p:nvPr/>
        </p:nvSpPr>
        <p:spPr>
          <a:xfrm>
            <a:off x="2549347" y="782018"/>
            <a:ext cx="646481" cy="461665"/>
          </a:xfrm>
          <a:prstGeom prst="rect">
            <a:avLst/>
          </a:prstGeom>
          <a:noFill/>
        </p:spPr>
        <p:txBody>
          <a:bodyPr wrap="none" rtlCol="0">
            <a:spAutoFit/>
          </a:bodyPr>
          <a:lstStyle/>
          <a:p>
            <a:r>
              <a:rPr lang="en-GB" sz="2400" dirty="0">
                <a:latin typeface="Arial"/>
              </a:rPr>
              <a:t>lips</a:t>
            </a:r>
          </a:p>
        </p:txBody>
      </p:sp>
      <p:sp>
        <p:nvSpPr>
          <p:cNvPr id="18" name="TextBox 17">
            <a:extLst>
              <a:ext uri="{FF2B5EF4-FFF2-40B4-BE49-F238E27FC236}">
                <a16:creationId xmlns:a16="http://schemas.microsoft.com/office/drawing/2014/main" xmlns="" id="{0F65E4FD-91C1-4573-8824-62B2264A5BD0}"/>
              </a:ext>
            </a:extLst>
          </p:cNvPr>
          <p:cNvSpPr txBox="1"/>
          <p:nvPr/>
        </p:nvSpPr>
        <p:spPr>
          <a:xfrm>
            <a:off x="2552985" y="2958646"/>
            <a:ext cx="1296749" cy="461665"/>
          </a:xfrm>
          <a:prstGeom prst="rect">
            <a:avLst/>
          </a:prstGeom>
          <a:noFill/>
        </p:spPr>
        <p:txBody>
          <a:bodyPr wrap="none" rtlCol="0">
            <a:spAutoFit/>
          </a:bodyPr>
          <a:lstStyle/>
          <a:p>
            <a:r>
              <a:rPr lang="en-GB" sz="2400" dirty="0">
                <a:latin typeface="Arial"/>
              </a:rPr>
              <a:t>features</a:t>
            </a:r>
          </a:p>
        </p:txBody>
      </p:sp>
      <p:sp>
        <p:nvSpPr>
          <p:cNvPr id="19" name="TextBox 18">
            <a:extLst>
              <a:ext uri="{FF2B5EF4-FFF2-40B4-BE49-F238E27FC236}">
                <a16:creationId xmlns:a16="http://schemas.microsoft.com/office/drawing/2014/main" xmlns="" id="{5B0CEC33-9C72-4E53-B78E-70F402F8CE2E}"/>
              </a:ext>
            </a:extLst>
          </p:cNvPr>
          <p:cNvSpPr txBox="1"/>
          <p:nvPr/>
        </p:nvSpPr>
        <p:spPr>
          <a:xfrm>
            <a:off x="2542965" y="1505552"/>
            <a:ext cx="783388" cy="461665"/>
          </a:xfrm>
          <a:prstGeom prst="rect">
            <a:avLst/>
          </a:prstGeom>
          <a:noFill/>
        </p:spPr>
        <p:txBody>
          <a:bodyPr wrap="none" rtlCol="0">
            <a:spAutoFit/>
          </a:bodyPr>
          <a:lstStyle/>
          <a:p>
            <a:r>
              <a:rPr lang="en-GB" sz="2400" dirty="0">
                <a:latin typeface="Arial"/>
              </a:rPr>
              <a:t>ears</a:t>
            </a:r>
          </a:p>
        </p:txBody>
      </p:sp>
      <p:sp>
        <p:nvSpPr>
          <p:cNvPr id="20" name="TextBox 19">
            <a:extLst>
              <a:ext uri="{FF2B5EF4-FFF2-40B4-BE49-F238E27FC236}">
                <a16:creationId xmlns:a16="http://schemas.microsoft.com/office/drawing/2014/main" xmlns="" id="{E82DC24F-2E6B-4815-8EB5-7ED74F5A1FF8}"/>
              </a:ext>
            </a:extLst>
          </p:cNvPr>
          <p:cNvSpPr txBox="1"/>
          <p:nvPr/>
        </p:nvSpPr>
        <p:spPr>
          <a:xfrm>
            <a:off x="2538407" y="2236807"/>
            <a:ext cx="697877" cy="461665"/>
          </a:xfrm>
          <a:prstGeom prst="rect">
            <a:avLst/>
          </a:prstGeom>
          <a:noFill/>
        </p:spPr>
        <p:txBody>
          <a:bodyPr wrap="none" rtlCol="0">
            <a:spAutoFit/>
          </a:bodyPr>
          <a:lstStyle/>
          <a:p>
            <a:r>
              <a:rPr lang="en-GB" sz="2400" dirty="0">
                <a:latin typeface="Arial"/>
              </a:rPr>
              <a:t>hair</a:t>
            </a:r>
          </a:p>
        </p:txBody>
      </p:sp>
      <p:sp>
        <p:nvSpPr>
          <p:cNvPr id="21" name="TextBox 20">
            <a:extLst>
              <a:ext uri="{FF2B5EF4-FFF2-40B4-BE49-F238E27FC236}">
                <a16:creationId xmlns:a16="http://schemas.microsoft.com/office/drawing/2014/main" xmlns="" id="{3D8BFBDC-AFFD-4602-9D79-9B7E120EE772}"/>
              </a:ext>
            </a:extLst>
          </p:cNvPr>
          <p:cNvSpPr txBox="1"/>
          <p:nvPr/>
        </p:nvSpPr>
        <p:spPr>
          <a:xfrm>
            <a:off x="2549347" y="4415585"/>
            <a:ext cx="1023237" cy="461665"/>
          </a:xfrm>
          <a:prstGeom prst="rect">
            <a:avLst/>
          </a:prstGeom>
          <a:noFill/>
        </p:spPr>
        <p:txBody>
          <a:bodyPr wrap="none" rtlCol="0">
            <a:spAutoFit/>
          </a:bodyPr>
          <a:lstStyle/>
          <a:p>
            <a:r>
              <a:rPr lang="en-GB" sz="2400" dirty="0">
                <a:latin typeface="Arial"/>
              </a:rPr>
              <a:t>shape</a:t>
            </a:r>
          </a:p>
        </p:txBody>
      </p:sp>
      <p:sp>
        <p:nvSpPr>
          <p:cNvPr id="22" name="TextBox 21">
            <a:extLst>
              <a:ext uri="{FF2B5EF4-FFF2-40B4-BE49-F238E27FC236}">
                <a16:creationId xmlns:a16="http://schemas.microsoft.com/office/drawing/2014/main" xmlns="" id="{EB426576-5AEF-40A5-88B4-3F2423E2F65D}"/>
              </a:ext>
            </a:extLst>
          </p:cNvPr>
          <p:cNvSpPr txBox="1"/>
          <p:nvPr/>
        </p:nvSpPr>
        <p:spPr>
          <a:xfrm>
            <a:off x="2538407" y="3679387"/>
            <a:ext cx="1022936" cy="461665"/>
          </a:xfrm>
          <a:prstGeom prst="rect">
            <a:avLst/>
          </a:prstGeom>
          <a:noFill/>
        </p:spPr>
        <p:txBody>
          <a:bodyPr wrap="none" rtlCol="0">
            <a:spAutoFit/>
          </a:bodyPr>
          <a:lstStyle/>
          <a:p>
            <a:r>
              <a:rPr lang="en-GB" sz="2400" dirty="0">
                <a:latin typeface="Arial"/>
              </a:rPr>
              <a:t>colour</a:t>
            </a:r>
          </a:p>
        </p:txBody>
      </p:sp>
      <p:sp>
        <p:nvSpPr>
          <p:cNvPr id="23" name="TextBox 22">
            <a:extLst>
              <a:ext uri="{FF2B5EF4-FFF2-40B4-BE49-F238E27FC236}">
                <a16:creationId xmlns:a16="http://schemas.microsoft.com/office/drawing/2014/main" xmlns="" id="{4D1AA5FC-435D-4218-9065-234127639293}"/>
              </a:ext>
            </a:extLst>
          </p:cNvPr>
          <p:cNvSpPr txBox="1"/>
          <p:nvPr/>
        </p:nvSpPr>
        <p:spPr>
          <a:xfrm>
            <a:off x="2549348" y="5150860"/>
            <a:ext cx="731991" cy="461665"/>
          </a:xfrm>
          <a:prstGeom prst="rect">
            <a:avLst/>
          </a:prstGeom>
          <a:noFill/>
        </p:spPr>
        <p:txBody>
          <a:bodyPr wrap="none" rtlCol="0">
            <a:spAutoFit/>
          </a:bodyPr>
          <a:lstStyle/>
          <a:p>
            <a:r>
              <a:rPr lang="en-GB" sz="2400" dirty="0">
                <a:latin typeface="Arial"/>
              </a:rPr>
              <a:t>size</a:t>
            </a:r>
          </a:p>
        </p:txBody>
      </p:sp>
      <p:sp>
        <p:nvSpPr>
          <p:cNvPr id="24" name="TextBox 23">
            <a:extLst>
              <a:ext uri="{FF2B5EF4-FFF2-40B4-BE49-F238E27FC236}">
                <a16:creationId xmlns:a16="http://schemas.microsoft.com/office/drawing/2014/main" xmlns="" id="{B8A6A964-E4BB-4E9F-B5BA-358B68A89919}"/>
              </a:ext>
            </a:extLst>
          </p:cNvPr>
          <p:cNvSpPr txBox="1"/>
          <p:nvPr/>
        </p:nvSpPr>
        <p:spPr>
          <a:xfrm>
            <a:off x="4197774" y="761608"/>
            <a:ext cx="1519617" cy="461665"/>
          </a:xfrm>
          <a:prstGeom prst="rect">
            <a:avLst/>
          </a:prstGeom>
          <a:noFill/>
        </p:spPr>
        <p:txBody>
          <a:bodyPr wrap="none" rtlCol="0">
            <a:spAutoFit/>
          </a:bodyPr>
          <a:lstStyle/>
          <a:p>
            <a:r>
              <a:rPr lang="en-GB" sz="2400" dirty="0">
                <a:latin typeface="Arial"/>
              </a:rPr>
              <a:t>belonging</a:t>
            </a:r>
          </a:p>
        </p:txBody>
      </p:sp>
      <p:sp>
        <p:nvSpPr>
          <p:cNvPr id="25" name="TextBox 24">
            <a:extLst>
              <a:ext uri="{FF2B5EF4-FFF2-40B4-BE49-F238E27FC236}">
                <a16:creationId xmlns:a16="http://schemas.microsoft.com/office/drawing/2014/main" xmlns="" id="{D8B1DBCF-578C-447C-A049-546485D13B94}"/>
              </a:ext>
            </a:extLst>
          </p:cNvPr>
          <p:cNvSpPr txBox="1"/>
          <p:nvPr/>
        </p:nvSpPr>
        <p:spPr>
          <a:xfrm>
            <a:off x="4201412" y="2673280"/>
            <a:ext cx="1018478" cy="461665"/>
          </a:xfrm>
          <a:prstGeom prst="rect">
            <a:avLst/>
          </a:prstGeom>
          <a:noFill/>
        </p:spPr>
        <p:txBody>
          <a:bodyPr wrap="none" rtlCol="0">
            <a:spAutoFit/>
          </a:bodyPr>
          <a:lstStyle/>
          <a:p>
            <a:r>
              <a:rPr lang="en-GB" sz="2400" dirty="0">
                <a:latin typeface="Arial"/>
              </a:rPr>
              <a:t>womb</a:t>
            </a:r>
          </a:p>
        </p:txBody>
      </p:sp>
      <p:sp>
        <p:nvSpPr>
          <p:cNvPr id="26" name="TextBox 25">
            <a:extLst>
              <a:ext uri="{FF2B5EF4-FFF2-40B4-BE49-F238E27FC236}">
                <a16:creationId xmlns:a16="http://schemas.microsoft.com/office/drawing/2014/main" xmlns="" id="{A3273FF1-48E8-48A4-B9B7-C076D1CD2A97}"/>
              </a:ext>
            </a:extLst>
          </p:cNvPr>
          <p:cNvSpPr txBox="1"/>
          <p:nvPr/>
        </p:nvSpPr>
        <p:spPr>
          <a:xfrm>
            <a:off x="4191392" y="1484533"/>
            <a:ext cx="1300356" cy="461665"/>
          </a:xfrm>
          <a:prstGeom prst="rect">
            <a:avLst/>
          </a:prstGeom>
          <a:noFill/>
        </p:spPr>
        <p:txBody>
          <a:bodyPr wrap="none" rtlCol="0">
            <a:spAutoFit/>
          </a:bodyPr>
          <a:lstStyle/>
          <a:p>
            <a:r>
              <a:rPr lang="en-GB" sz="2400" dirty="0">
                <a:latin typeface="Arial"/>
              </a:rPr>
              <a:t>different</a:t>
            </a:r>
          </a:p>
        </p:txBody>
      </p:sp>
      <p:sp>
        <p:nvSpPr>
          <p:cNvPr id="27" name="TextBox 26">
            <a:extLst>
              <a:ext uri="{FF2B5EF4-FFF2-40B4-BE49-F238E27FC236}">
                <a16:creationId xmlns:a16="http://schemas.microsoft.com/office/drawing/2014/main" xmlns="" id="{F2BC96E1-51DE-420E-AF85-95AF53622568}"/>
              </a:ext>
            </a:extLst>
          </p:cNvPr>
          <p:cNvSpPr txBox="1"/>
          <p:nvPr/>
        </p:nvSpPr>
        <p:spPr>
          <a:xfrm>
            <a:off x="4186833" y="2036056"/>
            <a:ext cx="1142711" cy="461665"/>
          </a:xfrm>
          <a:prstGeom prst="rect">
            <a:avLst/>
          </a:prstGeom>
          <a:noFill/>
        </p:spPr>
        <p:txBody>
          <a:bodyPr wrap="none" rtlCol="0">
            <a:spAutoFit/>
          </a:bodyPr>
          <a:lstStyle/>
          <a:p>
            <a:r>
              <a:rPr lang="en-GB" sz="2400" dirty="0">
                <a:latin typeface="Arial"/>
              </a:rPr>
              <a:t>special</a:t>
            </a:r>
          </a:p>
        </p:txBody>
      </p:sp>
      <p:sp>
        <p:nvSpPr>
          <p:cNvPr id="35" name="TextBox 34">
            <a:extLst>
              <a:ext uri="{FF2B5EF4-FFF2-40B4-BE49-F238E27FC236}">
                <a16:creationId xmlns:a16="http://schemas.microsoft.com/office/drawing/2014/main" xmlns="" id="{973AB9FB-457A-4167-B03C-662FD7120B1F}"/>
              </a:ext>
            </a:extLst>
          </p:cNvPr>
          <p:cNvSpPr txBox="1"/>
          <p:nvPr/>
        </p:nvSpPr>
        <p:spPr>
          <a:xfrm>
            <a:off x="4197774" y="4584952"/>
            <a:ext cx="1108446" cy="461665"/>
          </a:xfrm>
          <a:prstGeom prst="rect">
            <a:avLst/>
          </a:prstGeom>
          <a:noFill/>
        </p:spPr>
        <p:txBody>
          <a:bodyPr wrap="none" rtlCol="0">
            <a:spAutoFit/>
          </a:bodyPr>
          <a:lstStyle/>
          <a:p>
            <a:r>
              <a:rPr lang="en-GB" sz="2400" dirty="0">
                <a:latin typeface="Arial"/>
              </a:rPr>
              <a:t>friends</a:t>
            </a:r>
          </a:p>
        </p:txBody>
      </p:sp>
      <p:sp>
        <p:nvSpPr>
          <p:cNvPr id="37" name="TextBox 36">
            <a:extLst>
              <a:ext uri="{FF2B5EF4-FFF2-40B4-BE49-F238E27FC236}">
                <a16:creationId xmlns:a16="http://schemas.microsoft.com/office/drawing/2014/main" xmlns="" id="{2A0032D8-7675-46CA-B42A-D02353AA2842}"/>
              </a:ext>
            </a:extLst>
          </p:cNvPr>
          <p:cNvSpPr txBox="1"/>
          <p:nvPr/>
        </p:nvSpPr>
        <p:spPr>
          <a:xfrm>
            <a:off x="4186833" y="3947728"/>
            <a:ext cx="1347995" cy="461665"/>
          </a:xfrm>
          <a:prstGeom prst="rect">
            <a:avLst/>
          </a:prstGeom>
          <a:noFill/>
        </p:spPr>
        <p:txBody>
          <a:bodyPr wrap="none" rtlCol="0">
            <a:spAutoFit/>
          </a:bodyPr>
          <a:lstStyle/>
          <a:p>
            <a:r>
              <a:rPr lang="en-GB" sz="2400" dirty="0">
                <a:latin typeface="Arial"/>
              </a:rPr>
              <a:t>describe</a:t>
            </a:r>
          </a:p>
        </p:txBody>
      </p:sp>
      <p:sp>
        <p:nvSpPr>
          <p:cNvPr id="39" name="TextBox 38">
            <a:extLst>
              <a:ext uri="{FF2B5EF4-FFF2-40B4-BE49-F238E27FC236}">
                <a16:creationId xmlns:a16="http://schemas.microsoft.com/office/drawing/2014/main" xmlns="" id="{EA14F9B6-074B-42CD-BD11-16995EF6D8B1}"/>
              </a:ext>
            </a:extLst>
          </p:cNvPr>
          <p:cNvSpPr txBox="1"/>
          <p:nvPr/>
        </p:nvSpPr>
        <p:spPr>
          <a:xfrm>
            <a:off x="4197774" y="5222176"/>
            <a:ext cx="1468070" cy="461665"/>
          </a:xfrm>
          <a:prstGeom prst="rect">
            <a:avLst/>
          </a:prstGeom>
          <a:noFill/>
        </p:spPr>
        <p:txBody>
          <a:bodyPr wrap="none" rtlCol="0">
            <a:spAutoFit/>
          </a:bodyPr>
          <a:lstStyle/>
          <a:p>
            <a:r>
              <a:rPr lang="en-GB" sz="2400" dirty="0">
                <a:latin typeface="Arial"/>
              </a:rPr>
              <a:t>generous</a:t>
            </a:r>
          </a:p>
        </p:txBody>
      </p:sp>
      <p:sp>
        <p:nvSpPr>
          <p:cNvPr id="43" name="TextBox 42">
            <a:extLst>
              <a:ext uri="{FF2B5EF4-FFF2-40B4-BE49-F238E27FC236}">
                <a16:creationId xmlns:a16="http://schemas.microsoft.com/office/drawing/2014/main" xmlns="" id="{6549E532-F801-4781-AC73-E4D850C63E2A}"/>
              </a:ext>
            </a:extLst>
          </p:cNvPr>
          <p:cNvSpPr txBox="1"/>
          <p:nvPr/>
        </p:nvSpPr>
        <p:spPr>
          <a:xfrm>
            <a:off x="2549347" y="5869215"/>
            <a:ext cx="1108897" cy="461665"/>
          </a:xfrm>
          <a:prstGeom prst="rect">
            <a:avLst/>
          </a:prstGeom>
          <a:noFill/>
        </p:spPr>
        <p:txBody>
          <a:bodyPr wrap="none" rtlCol="0">
            <a:spAutoFit/>
          </a:bodyPr>
          <a:lstStyle/>
          <a:p>
            <a:r>
              <a:rPr lang="en-GB" sz="2400" dirty="0">
                <a:latin typeface="Arial"/>
              </a:rPr>
              <a:t>unique</a:t>
            </a:r>
          </a:p>
        </p:txBody>
      </p:sp>
      <p:sp>
        <p:nvSpPr>
          <p:cNvPr id="45" name="TextBox 44">
            <a:extLst>
              <a:ext uri="{FF2B5EF4-FFF2-40B4-BE49-F238E27FC236}">
                <a16:creationId xmlns:a16="http://schemas.microsoft.com/office/drawing/2014/main" xmlns="" id="{8C0D7622-4F0E-4DA1-B3CB-FF1D320FF78D}"/>
              </a:ext>
            </a:extLst>
          </p:cNvPr>
          <p:cNvSpPr txBox="1"/>
          <p:nvPr/>
        </p:nvSpPr>
        <p:spPr>
          <a:xfrm>
            <a:off x="4207021" y="5859398"/>
            <a:ext cx="1206630" cy="461665"/>
          </a:xfrm>
          <a:prstGeom prst="rect">
            <a:avLst/>
          </a:prstGeom>
          <a:noFill/>
        </p:spPr>
        <p:txBody>
          <a:bodyPr wrap="none" rtlCol="0">
            <a:spAutoFit/>
          </a:bodyPr>
          <a:lstStyle/>
          <a:p>
            <a:r>
              <a:rPr lang="en-GB" sz="2400" dirty="0">
                <a:latin typeface="Arial"/>
              </a:rPr>
              <a:t>worried</a:t>
            </a:r>
          </a:p>
        </p:txBody>
      </p:sp>
      <p:sp>
        <p:nvSpPr>
          <p:cNvPr id="47" name="TextBox 46">
            <a:extLst>
              <a:ext uri="{FF2B5EF4-FFF2-40B4-BE49-F238E27FC236}">
                <a16:creationId xmlns:a16="http://schemas.microsoft.com/office/drawing/2014/main" xmlns="" id="{0B4B1D65-C964-44C6-983C-2AD7D40379D8}"/>
              </a:ext>
            </a:extLst>
          </p:cNvPr>
          <p:cNvSpPr txBox="1"/>
          <p:nvPr/>
        </p:nvSpPr>
        <p:spPr>
          <a:xfrm>
            <a:off x="4222359" y="3310504"/>
            <a:ext cx="1262335" cy="461665"/>
          </a:xfrm>
          <a:prstGeom prst="rect">
            <a:avLst/>
          </a:prstGeom>
          <a:noFill/>
        </p:spPr>
        <p:txBody>
          <a:bodyPr wrap="none" rtlCol="0">
            <a:spAutoFit/>
          </a:bodyPr>
          <a:lstStyle/>
          <a:p>
            <a:r>
              <a:rPr lang="en-GB" sz="2400" dirty="0">
                <a:latin typeface="Arial"/>
              </a:rPr>
              <a:t>baptism</a:t>
            </a:r>
          </a:p>
        </p:txBody>
      </p:sp>
      <p:sp>
        <p:nvSpPr>
          <p:cNvPr id="32" name="TextBox 31">
            <a:extLst>
              <a:ext uri="{FF2B5EF4-FFF2-40B4-BE49-F238E27FC236}">
                <a16:creationId xmlns:a16="http://schemas.microsoft.com/office/drawing/2014/main" xmlns="" id="{6D90AE67-3173-4612-A1F8-C2817CE48C44}"/>
              </a:ext>
            </a:extLst>
          </p:cNvPr>
          <p:cNvSpPr txBox="1"/>
          <p:nvPr/>
        </p:nvSpPr>
        <p:spPr>
          <a:xfrm>
            <a:off x="964060" y="519997"/>
            <a:ext cx="1549199" cy="5872547"/>
          </a:xfrm>
          <a:prstGeom prst="rect">
            <a:avLst/>
          </a:prstGeom>
          <a:noFill/>
        </p:spPr>
        <p:txBody>
          <a:bodyPr wrap="square" rtlCol="0">
            <a:spAutoFit/>
          </a:bodyPr>
          <a:lstStyle/>
          <a:p>
            <a:pPr>
              <a:lnSpc>
                <a:spcPts val="5380"/>
              </a:lnSpc>
            </a:pPr>
            <a:r>
              <a:rPr lang="en-GB" sz="2400" dirty="0" smtClean="0">
                <a:latin typeface="Arial"/>
              </a:rPr>
              <a:t>God</a:t>
            </a:r>
          </a:p>
          <a:p>
            <a:pPr>
              <a:lnSpc>
                <a:spcPts val="5880"/>
              </a:lnSpc>
            </a:pPr>
            <a:r>
              <a:rPr lang="en-GB" sz="2400" dirty="0">
                <a:latin typeface="Arial"/>
              </a:rPr>
              <a:t>w</a:t>
            </a:r>
            <a:r>
              <a:rPr lang="en-GB" sz="2400" dirty="0" smtClean="0">
                <a:latin typeface="Arial"/>
              </a:rPr>
              <a:t>onder</a:t>
            </a:r>
          </a:p>
          <a:p>
            <a:pPr>
              <a:lnSpc>
                <a:spcPts val="5680"/>
              </a:lnSpc>
            </a:pPr>
            <a:r>
              <a:rPr lang="en-GB" sz="2400" dirty="0">
                <a:latin typeface="Arial"/>
              </a:rPr>
              <a:t>l</a:t>
            </a:r>
            <a:r>
              <a:rPr lang="en-GB" sz="2400" dirty="0" smtClean="0">
                <a:latin typeface="Arial"/>
              </a:rPr>
              <a:t>ove</a:t>
            </a:r>
          </a:p>
          <a:p>
            <a:pPr>
              <a:lnSpc>
                <a:spcPts val="5780"/>
              </a:lnSpc>
            </a:pPr>
            <a:r>
              <a:rPr lang="en-GB" sz="2400" dirty="0">
                <a:latin typeface="Arial"/>
              </a:rPr>
              <a:t>h</a:t>
            </a:r>
            <a:r>
              <a:rPr lang="en-GB" sz="2400" dirty="0" smtClean="0">
                <a:latin typeface="Arial"/>
              </a:rPr>
              <a:t>ands</a:t>
            </a:r>
          </a:p>
          <a:p>
            <a:pPr>
              <a:lnSpc>
                <a:spcPts val="5580"/>
              </a:lnSpc>
            </a:pPr>
            <a:r>
              <a:rPr lang="en-GB" sz="2400" dirty="0">
                <a:latin typeface="Arial"/>
              </a:rPr>
              <a:t>f</a:t>
            </a:r>
            <a:r>
              <a:rPr lang="en-GB" sz="2400" dirty="0" smtClean="0">
                <a:latin typeface="Arial"/>
              </a:rPr>
              <a:t>ingers</a:t>
            </a:r>
          </a:p>
          <a:p>
            <a:pPr>
              <a:lnSpc>
                <a:spcPts val="5880"/>
              </a:lnSpc>
            </a:pPr>
            <a:r>
              <a:rPr lang="en-GB" sz="2400" dirty="0">
                <a:latin typeface="Arial"/>
              </a:rPr>
              <a:t>f</a:t>
            </a:r>
            <a:r>
              <a:rPr lang="en-GB" sz="2400" dirty="0" smtClean="0">
                <a:latin typeface="Arial"/>
              </a:rPr>
              <a:t>aces</a:t>
            </a:r>
          </a:p>
          <a:p>
            <a:pPr>
              <a:lnSpc>
                <a:spcPts val="5680"/>
              </a:lnSpc>
            </a:pPr>
            <a:r>
              <a:rPr lang="en-GB" sz="2400" dirty="0" smtClean="0">
                <a:latin typeface="Arial"/>
              </a:rPr>
              <a:t>nails</a:t>
            </a:r>
          </a:p>
          <a:p>
            <a:pPr>
              <a:lnSpc>
                <a:spcPts val="5680"/>
              </a:lnSpc>
            </a:pPr>
            <a:r>
              <a:rPr lang="en-GB" sz="2400" dirty="0" smtClean="0">
                <a:latin typeface="Arial"/>
              </a:rPr>
              <a:t>noses</a:t>
            </a:r>
          </a:p>
        </p:txBody>
      </p:sp>
      <p:pic>
        <p:nvPicPr>
          <p:cNvPr id="2" name="Picture 1">
            <a:extLst>
              <a:ext uri="{FF2B5EF4-FFF2-40B4-BE49-F238E27FC236}">
                <a16:creationId xmlns:a16="http://schemas.microsoft.com/office/drawing/2014/main" xmlns="" id="{1D90890A-8060-4615-BC3A-DB38ED1119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7368" y="1302662"/>
            <a:ext cx="4438316" cy="4221622"/>
          </a:xfrm>
          <a:prstGeom prst="rect">
            <a:avLst/>
          </a:prstGeom>
        </p:spPr>
      </p:pic>
    </p:spTree>
    <p:extLst>
      <p:ext uri="{BB962C8B-B14F-4D97-AF65-F5344CB8AC3E}">
        <p14:creationId xmlns:p14="http://schemas.microsoft.com/office/powerpoint/2010/main" val="2077712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9F23CC4-2428-4E63-B16A-62422E6AC7CE}"/>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 xmlns:a16="http://schemas.microsoft.com/office/drawing/2014/main" id="{B6913C17-BD63-4E67-804E-503B0FECDB7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2216" cy="6858001"/>
          </a:xfrm>
          <a:prstGeom prst="rect">
            <a:avLst/>
          </a:prstGeom>
          <a:ln>
            <a:noFill/>
          </a:ln>
          <a:effectLst>
            <a:softEdge rad="112500"/>
          </a:effectLst>
        </p:spPr>
      </p:pic>
      <p:sp>
        <p:nvSpPr>
          <p:cNvPr id="6" name="TextBox 5">
            <a:extLst>
              <a:ext uri="{FF2B5EF4-FFF2-40B4-BE49-F238E27FC236}">
                <a16:creationId xmlns="" xmlns:a16="http://schemas.microsoft.com/office/drawing/2014/main" id="{BB164FDE-A11D-49FA-BE47-B0EE9CF1F953}"/>
              </a:ext>
            </a:extLst>
          </p:cNvPr>
          <p:cNvSpPr txBox="1"/>
          <p:nvPr/>
        </p:nvSpPr>
        <p:spPr>
          <a:xfrm>
            <a:off x="4447161" y="2334639"/>
            <a:ext cx="1980154" cy="1015663"/>
          </a:xfrm>
          <a:prstGeom prst="rect">
            <a:avLst/>
          </a:prstGeom>
          <a:noFill/>
        </p:spPr>
        <p:txBody>
          <a:bodyPr wrap="none" rtlCol="0">
            <a:spAutoFit/>
          </a:bodyPr>
          <a:lstStyle/>
          <a:p>
            <a:r>
              <a:rPr lang="en-GB" sz="6000" dirty="0">
                <a:solidFill>
                  <a:schemeClr val="bg1"/>
                </a:solidFill>
                <a:latin typeface="Arial"/>
              </a:rPr>
              <a:t>Skills</a:t>
            </a:r>
          </a:p>
        </p:txBody>
      </p:sp>
      <p:sp>
        <p:nvSpPr>
          <p:cNvPr id="7" name="Rectangle: Rounded Corners 6">
            <a:extLst>
              <a:ext uri="{FF2B5EF4-FFF2-40B4-BE49-F238E27FC236}">
                <a16:creationId xmlns="" xmlns:a16="http://schemas.microsoft.com/office/drawing/2014/main" id="{8A21AA57-3FF6-4605-99D9-0FF7BDF7AA5F}"/>
              </a:ext>
            </a:extLst>
          </p:cNvPr>
          <p:cNvSpPr/>
          <p:nvPr/>
        </p:nvSpPr>
        <p:spPr>
          <a:xfrm>
            <a:off x="7846671" y="6354492"/>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6</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 xmlns:a16="http://schemas.microsoft.com/office/drawing/2014/main" id="{299DEAC4-2683-43D3-B6F9-FF35019E88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0501" y="6398879"/>
            <a:ext cx="227778" cy="280342"/>
          </a:xfrm>
          <a:prstGeom prst="rect">
            <a:avLst/>
          </a:prstGeom>
        </p:spPr>
      </p:pic>
      <p:sp>
        <p:nvSpPr>
          <p:cNvPr id="10" name="Rectangle: Diagonal Corners Rounded 9">
            <a:extLst>
              <a:ext uri="{FF2B5EF4-FFF2-40B4-BE49-F238E27FC236}">
                <a16:creationId xmlns="" xmlns:a16="http://schemas.microsoft.com/office/drawing/2014/main" id="{44453E88-CF91-43F4-94D3-AB0247F2CA85}"/>
              </a:ext>
            </a:extLst>
          </p:cNvPr>
          <p:cNvSpPr/>
          <p:nvPr/>
        </p:nvSpPr>
        <p:spPr>
          <a:xfrm>
            <a:off x="4135425" y="210570"/>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listening</a:t>
            </a:r>
          </a:p>
        </p:txBody>
      </p:sp>
      <p:sp>
        <p:nvSpPr>
          <p:cNvPr id="11" name="Rectangle: Diagonal Corners Rounded 10">
            <a:extLst>
              <a:ext uri="{FF2B5EF4-FFF2-40B4-BE49-F238E27FC236}">
                <a16:creationId xmlns="" xmlns:a16="http://schemas.microsoft.com/office/drawing/2014/main" id="{908807B3-E507-40A5-ABBB-302243DB25E2}"/>
              </a:ext>
            </a:extLst>
          </p:cNvPr>
          <p:cNvSpPr/>
          <p:nvPr/>
        </p:nvSpPr>
        <p:spPr>
          <a:xfrm>
            <a:off x="1798382" y="1188772"/>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sharing</a:t>
            </a:r>
          </a:p>
        </p:txBody>
      </p:sp>
      <p:sp>
        <p:nvSpPr>
          <p:cNvPr id="12" name="Rectangle: Diagonal Corners Rounded 11">
            <a:extLst>
              <a:ext uri="{FF2B5EF4-FFF2-40B4-BE49-F238E27FC236}">
                <a16:creationId xmlns="" xmlns:a16="http://schemas.microsoft.com/office/drawing/2014/main" id="{897B192D-961D-4E6B-A077-5C377C72DF5C}"/>
              </a:ext>
            </a:extLst>
          </p:cNvPr>
          <p:cNvSpPr/>
          <p:nvPr/>
        </p:nvSpPr>
        <p:spPr>
          <a:xfrm>
            <a:off x="5742357" y="5552345"/>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relaxing</a:t>
            </a:r>
          </a:p>
        </p:txBody>
      </p:sp>
      <p:sp>
        <p:nvSpPr>
          <p:cNvPr id="13" name="Rectangle: Diagonal Corners Rounded 12">
            <a:extLst>
              <a:ext uri="{FF2B5EF4-FFF2-40B4-BE49-F238E27FC236}">
                <a16:creationId xmlns="" xmlns:a16="http://schemas.microsoft.com/office/drawing/2014/main" id="{6A88D642-C7DB-45F0-9543-07C59F21DF64}"/>
              </a:ext>
            </a:extLst>
          </p:cNvPr>
          <p:cNvSpPr/>
          <p:nvPr/>
        </p:nvSpPr>
        <p:spPr>
          <a:xfrm>
            <a:off x="1537589" y="2806429"/>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speaking</a:t>
            </a:r>
          </a:p>
        </p:txBody>
      </p:sp>
      <p:sp>
        <p:nvSpPr>
          <p:cNvPr id="14" name="Rectangle: Diagonal Corners Rounded 13">
            <a:extLst>
              <a:ext uri="{FF2B5EF4-FFF2-40B4-BE49-F238E27FC236}">
                <a16:creationId xmlns="" xmlns:a16="http://schemas.microsoft.com/office/drawing/2014/main" id="{C4361BF0-AACF-4427-B7DB-0D8FDA86BADE}"/>
              </a:ext>
            </a:extLst>
          </p:cNvPr>
          <p:cNvSpPr/>
          <p:nvPr/>
        </p:nvSpPr>
        <p:spPr>
          <a:xfrm>
            <a:off x="7347153" y="2531184"/>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observing</a:t>
            </a:r>
          </a:p>
        </p:txBody>
      </p:sp>
      <p:sp>
        <p:nvSpPr>
          <p:cNvPr id="15" name="Rectangle: Diagonal Corners Rounded 14">
            <a:extLst>
              <a:ext uri="{FF2B5EF4-FFF2-40B4-BE49-F238E27FC236}">
                <a16:creationId xmlns="" xmlns:a16="http://schemas.microsoft.com/office/drawing/2014/main" id="{11C9A90C-CEC9-422C-91AB-98F8AAAA57CE}"/>
              </a:ext>
            </a:extLst>
          </p:cNvPr>
          <p:cNvSpPr/>
          <p:nvPr/>
        </p:nvSpPr>
        <p:spPr>
          <a:xfrm>
            <a:off x="1798382" y="4424086"/>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respecting</a:t>
            </a:r>
          </a:p>
        </p:txBody>
      </p:sp>
      <p:sp>
        <p:nvSpPr>
          <p:cNvPr id="16" name="Rectangle: Diagonal Corners Rounded 15">
            <a:extLst>
              <a:ext uri="{FF2B5EF4-FFF2-40B4-BE49-F238E27FC236}">
                <a16:creationId xmlns="" xmlns:a16="http://schemas.microsoft.com/office/drawing/2014/main" id="{93806F2E-C27A-4B40-983D-6FDEEE0F6652}"/>
              </a:ext>
            </a:extLst>
          </p:cNvPr>
          <p:cNvSpPr/>
          <p:nvPr/>
        </p:nvSpPr>
        <p:spPr>
          <a:xfrm>
            <a:off x="7149645" y="4259057"/>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celebrating</a:t>
            </a:r>
          </a:p>
        </p:txBody>
      </p:sp>
      <p:sp>
        <p:nvSpPr>
          <p:cNvPr id="17" name="Rectangle: Diagonal Corners Rounded 16">
            <a:extLst>
              <a:ext uri="{FF2B5EF4-FFF2-40B4-BE49-F238E27FC236}">
                <a16:creationId xmlns="" xmlns:a16="http://schemas.microsoft.com/office/drawing/2014/main" id="{C7BFD134-FBAF-474A-B9F2-05F81A4E84EE}"/>
              </a:ext>
            </a:extLst>
          </p:cNvPr>
          <p:cNvSpPr/>
          <p:nvPr/>
        </p:nvSpPr>
        <p:spPr>
          <a:xfrm>
            <a:off x="3186983" y="5552345"/>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praying</a:t>
            </a:r>
          </a:p>
        </p:txBody>
      </p:sp>
      <p:sp>
        <p:nvSpPr>
          <p:cNvPr id="18" name="Rectangle: Diagonal Corners Rounded 17">
            <a:extLst>
              <a:ext uri="{FF2B5EF4-FFF2-40B4-BE49-F238E27FC236}">
                <a16:creationId xmlns="" xmlns:a16="http://schemas.microsoft.com/office/drawing/2014/main" id="{0A649B1C-D4C0-4AA9-8DC4-1B104EF44C0F}"/>
              </a:ext>
            </a:extLst>
          </p:cNvPr>
          <p:cNvSpPr/>
          <p:nvPr/>
        </p:nvSpPr>
        <p:spPr>
          <a:xfrm>
            <a:off x="6768582" y="1027906"/>
            <a:ext cx="1799394" cy="622570"/>
          </a:xfrm>
          <a:prstGeom prst="round2DiagRect">
            <a:avLst/>
          </a:prstGeom>
          <a:solidFill>
            <a:srgbClr val="FDC7C5"/>
          </a:solidFill>
          <a:ln>
            <a:solidFill>
              <a:srgbClr val="FDC7C5"/>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creating</a:t>
            </a:r>
          </a:p>
        </p:txBody>
      </p:sp>
    </p:spTree>
    <p:extLst>
      <p:ext uri="{BB962C8B-B14F-4D97-AF65-F5344CB8AC3E}">
        <p14:creationId xmlns:p14="http://schemas.microsoft.com/office/powerpoint/2010/main" val="1433796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6A72D9-984B-4A4F-A7A2-C16939E9A288}"/>
              </a:ext>
            </a:extLst>
          </p:cNvPr>
          <p:cNvSpPr>
            <a:spLocks noGrp="1"/>
          </p:cNvSpPr>
          <p:nvPr>
            <p:ph type="title"/>
          </p:nvPr>
        </p:nvSpPr>
        <p:spPr>
          <a:xfrm>
            <a:off x="278891" y="365126"/>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 xmlns:a16="http://schemas.microsoft.com/office/drawing/2014/main" id="{A0C8D891-784C-4AA4-83A4-4F5718DF7962}"/>
              </a:ext>
            </a:extLst>
          </p:cNvPr>
          <p:cNvSpPr txBox="1">
            <a:spLocks/>
          </p:cNvSpPr>
          <p:nvPr/>
        </p:nvSpPr>
        <p:spPr>
          <a:xfrm>
            <a:off x="278891" y="1630520"/>
            <a:ext cx="5876007" cy="5342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340"/>
              </a:lnSpc>
              <a:buFont typeface="Arial" panose="020B0604020202020204" pitchFamily="34" charset="0"/>
              <a:buNone/>
            </a:pPr>
            <a:r>
              <a:rPr lang="en-GB" sz="2200" dirty="0">
                <a:latin typeface="Arial"/>
              </a:rPr>
              <a:t>Why are you special to your family?</a:t>
            </a:r>
          </a:p>
          <a:p>
            <a:pPr marL="0" indent="0">
              <a:lnSpc>
                <a:spcPts val="2340"/>
              </a:lnSpc>
              <a:buFont typeface="Arial" panose="020B0604020202020204" pitchFamily="34" charset="0"/>
              <a:buNone/>
            </a:pPr>
            <a:endParaRPr lang="en-GB" sz="2200" dirty="0">
              <a:latin typeface="Arial"/>
            </a:endParaRPr>
          </a:p>
          <a:p>
            <a:pPr marL="0" indent="0">
              <a:lnSpc>
                <a:spcPts val="2340"/>
              </a:lnSpc>
              <a:buFont typeface="Arial" panose="020B0604020202020204" pitchFamily="34" charset="0"/>
              <a:buNone/>
            </a:pPr>
            <a:r>
              <a:rPr lang="en-GB" sz="2200" dirty="0">
                <a:latin typeface="Arial"/>
              </a:rPr>
              <a:t>How do you know that you are special?</a:t>
            </a:r>
          </a:p>
          <a:p>
            <a:pPr marL="0" indent="0">
              <a:lnSpc>
                <a:spcPts val="2340"/>
              </a:lnSpc>
              <a:buFont typeface="Arial" panose="020B0604020202020204" pitchFamily="34" charset="0"/>
              <a:buNone/>
            </a:pPr>
            <a:endParaRPr lang="en-GB" sz="2200" dirty="0">
              <a:latin typeface="Arial"/>
            </a:endParaRPr>
          </a:p>
          <a:p>
            <a:pPr marL="0" indent="0">
              <a:lnSpc>
                <a:spcPts val="2340"/>
              </a:lnSpc>
              <a:buFont typeface="Arial" panose="020B0604020202020204" pitchFamily="34" charset="0"/>
              <a:buNone/>
            </a:pPr>
            <a:r>
              <a:rPr lang="en-GB" sz="2200" dirty="0">
                <a:latin typeface="Arial"/>
              </a:rPr>
              <a:t>What do you love and enjoy about belonging</a:t>
            </a:r>
          </a:p>
          <a:p>
            <a:pPr marL="0" indent="0">
              <a:lnSpc>
                <a:spcPts val="2340"/>
              </a:lnSpc>
              <a:buFont typeface="Arial" panose="020B0604020202020204" pitchFamily="34" charset="0"/>
              <a:buNone/>
            </a:pPr>
            <a:r>
              <a:rPr lang="en-GB" sz="2200" dirty="0">
                <a:latin typeface="Arial"/>
              </a:rPr>
              <a:t>to your family?</a:t>
            </a:r>
          </a:p>
          <a:p>
            <a:pPr marL="0" indent="0">
              <a:lnSpc>
                <a:spcPts val="2340"/>
              </a:lnSpc>
              <a:buFont typeface="Arial" panose="020B0604020202020204" pitchFamily="34" charset="0"/>
              <a:buNone/>
            </a:pPr>
            <a:endParaRPr lang="en-GB" sz="2200" dirty="0">
              <a:latin typeface="Arial"/>
            </a:endParaRPr>
          </a:p>
          <a:p>
            <a:pPr marL="0" indent="0">
              <a:lnSpc>
                <a:spcPts val="2340"/>
              </a:lnSpc>
              <a:buFont typeface="Arial" panose="020B0604020202020204" pitchFamily="34" charset="0"/>
              <a:buNone/>
            </a:pPr>
            <a:r>
              <a:rPr lang="en-GB" sz="2200" dirty="0">
                <a:latin typeface="Arial"/>
              </a:rPr>
              <a:t>Who would you go to if you felt worried or needed help?</a:t>
            </a:r>
          </a:p>
          <a:p>
            <a:pPr marL="0" indent="0">
              <a:lnSpc>
                <a:spcPts val="2340"/>
              </a:lnSpc>
              <a:buFont typeface="Arial" panose="020B0604020202020204" pitchFamily="34" charset="0"/>
              <a:buNone/>
            </a:pPr>
            <a:endParaRPr lang="en-GB" sz="2200" dirty="0">
              <a:latin typeface="Arial"/>
            </a:endParaRPr>
          </a:p>
          <a:p>
            <a:pPr marL="0" indent="0">
              <a:lnSpc>
                <a:spcPts val="2340"/>
              </a:lnSpc>
              <a:buFont typeface="Arial" panose="020B0604020202020204" pitchFamily="34" charset="0"/>
              <a:buNone/>
            </a:pPr>
            <a:r>
              <a:rPr lang="en-GB" sz="2200" dirty="0">
                <a:latin typeface="Arial"/>
              </a:rPr>
              <a:t>How does God show love to you and your family? </a:t>
            </a:r>
          </a:p>
        </p:txBody>
      </p:sp>
      <p:sp>
        <p:nvSpPr>
          <p:cNvPr id="7" name="Rectangle: Rounded Corners 6">
            <a:extLst>
              <a:ext uri="{FF2B5EF4-FFF2-40B4-BE49-F238E27FC236}">
                <a16:creationId xmlns="" xmlns:a16="http://schemas.microsoft.com/office/drawing/2014/main"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7</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 xmlns:a16="http://schemas.microsoft.com/office/drawing/2014/main" id="{F144DC7E-2AB1-4E24-ADDE-AC4C1D5B39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1" name="Content Placeholder 10">
            <a:extLst>
              <a:ext uri="{FF2B5EF4-FFF2-40B4-BE49-F238E27FC236}">
                <a16:creationId xmlns="" xmlns:a16="http://schemas.microsoft.com/office/drawing/2014/main" id="{34B48C2E-E310-4B51-AD22-82D45AB7332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912274" y="2111866"/>
            <a:ext cx="3526829" cy="2893808"/>
          </a:xfrm>
          <a:prstGeom prst="rect">
            <a:avLst/>
          </a:prstGeom>
          <a:ln>
            <a:noFill/>
          </a:ln>
          <a:effectLst>
            <a:softEdge rad="112500"/>
          </a:effectLst>
        </p:spPr>
      </p:pic>
    </p:spTree>
    <p:extLst>
      <p:ext uri="{BB962C8B-B14F-4D97-AF65-F5344CB8AC3E}">
        <p14:creationId xmlns:p14="http://schemas.microsoft.com/office/powerpoint/2010/main" val="2009358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 xmlns:a16="http://schemas.microsoft.com/office/drawing/2014/main" id="{A4B312B6-F4CF-4C37-A39A-4067D1436DC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6000" cy="6845417"/>
          </a:xfrm>
        </p:spPr>
      </p:pic>
      <p:sp>
        <p:nvSpPr>
          <p:cNvPr id="2" name="Title 1">
            <a:extLst>
              <a:ext uri="{FF2B5EF4-FFF2-40B4-BE49-F238E27FC236}">
                <a16:creationId xmlns="" xmlns:a16="http://schemas.microsoft.com/office/drawing/2014/main" id="{E7880068-6DD5-4A04-8A47-45A9D86D4257}"/>
              </a:ext>
            </a:extLst>
          </p:cNvPr>
          <p:cNvSpPr>
            <a:spLocks noGrp="1"/>
          </p:cNvSpPr>
          <p:nvPr>
            <p:ph type="title"/>
          </p:nvPr>
        </p:nvSpPr>
        <p:spPr>
          <a:xfrm>
            <a:off x="3173003" y="314792"/>
            <a:ext cx="5639718" cy="1325563"/>
          </a:xfrm>
        </p:spPr>
        <p:txBody>
          <a:bodyPr/>
          <a:lstStyle/>
          <a:p>
            <a:r>
              <a:rPr lang="en-GB" dirty="0">
                <a:solidFill>
                  <a:schemeClr val="bg1"/>
                </a:solidFill>
              </a:rPr>
              <a:t>Pause and reflect</a:t>
            </a:r>
          </a:p>
        </p:txBody>
      </p:sp>
      <p:sp>
        <p:nvSpPr>
          <p:cNvPr id="6" name="Content Placeholder 2">
            <a:extLst>
              <a:ext uri="{FF2B5EF4-FFF2-40B4-BE49-F238E27FC236}">
                <a16:creationId xmlns="" xmlns:a16="http://schemas.microsoft.com/office/drawing/2014/main" id="{B8D99722-A4EE-4499-AD5B-63612F9F9582}"/>
              </a:ext>
            </a:extLst>
          </p:cNvPr>
          <p:cNvSpPr txBox="1">
            <a:spLocks/>
          </p:cNvSpPr>
          <p:nvPr/>
        </p:nvSpPr>
        <p:spPr>
          <a:xfrm>
            <a:off x="3173003" y="1955147"/>
            <a:ext cx="6385418" cy="475117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80"/>
              </a:lnSpc>
              <a:buFont typeface="Arial" panose="020B0604020202020204" pitchFamily="34" charset="0"/>
              <a:buNone/>
            </a:pPr>
            <a:r>
              <a:rPr lang="en-GB" sz="2400" dirty="0">
                <a:solidFill>
                  <a:schemeClr val="bg1"/>
                </a:solidFill>
                <a:latin typeface="Arial"/>
              </a:rPr>
              <a:t>Loving Father,</a:t>
            </a:r>
          </a:p>
          <a:p>
            <a:pPr marL="0" indent="0">
              <a:lnSpc>
                <a:spcPts val="2480"/>
              </a:lnSpc>
              <a:buFont typeface="Arial" panose="020B0604020202020204" pitchFamily="34" charset="0"/>
              <a:buNone/>
            </a:pPr>
            <a:r>
              <a:rPr lang="en-GB" sz="2400" dirty="0" smtClean="0">
                <a:solidFill>
                  <a:schemeClr val="bg1"/>
                </a:solidFill>
                <a:latin typeface="Arial"/>
              </a:rPr>
              <a:t>Thank </a:t>
            </a:r>
            <a:r>
              <a:rPr lang="en-GB" sz="2400" dirty="0">
                <a:solidFill>
                  <a:schemeClr val="bg1"/>
                </a:solidFill>
                <a:latin typeface="Arial"/>
              </a:rPr>
              <a:t>you for joy of being a special person in my family. Bless all who love and care for me.</a:t>
            </a:r>
          </a:p>
          <a:p>
            <a:pPr marL="0" indent="0">
              <a:lnSpc>
                <a:spcPts val="2480"/>
              </a:lnSpc>
              <a:buFont typeface="Arial" panose="020B0604020202020204" pitchFamily="34" charset="0"/>
              <a:buNone/>
            </a:pPr>
            <a:endParaRPr lang="en-GB" sz="2400" dirty="0" smtClean="0">
              <a:solidFill>
                <a:schemeClr val="bg1"/>
              </a:solidFill>
              <a:latin typeface="Arial"/>
            </a:endParaRPr>
          </a:p>
          <a:p>
            <a:pPr marL="0" indent="0">
              <a:lnSpc>
                <a:spcPts val="2480"/>
              </a:lnSpc>
              <a:buFont typeface="Arial" panose="020B0604020202020204" pitchFamily="34" charset="0"/>
              <a:buNone/>
            </a:pPr>
            <a:endParaRPr lang="en-GB" sz="2400" dirty="0">
              <a:solidFill>
                <a:schemeClr val="bg1"/>
              </a:solidFill>
              <a:latin typeface="Arial"/>
            </a:endParaRPr>
          </a:p>
          <a:p>
            <a:pPr marL="0" indent="0">
              <a:lnSpc>
                <a:spcPts val="2480"/>
              </a:lnSpc>
              <a:buFont typeface="Arial" panose="020B0604020202020204" pitchFamily="34" charset="0"/>
              <a:buNone/>
            </a:pPr>
            <a:r>
              <a:rPr lang="en-GB" sz="2400" i="1" dirty="0">
                <a:solidFill>
                  <a:schemeClr val="bg1"/>
                </a:solidFill>
                <a:latin typeface="Arial"/>
              </a:rPr>
              <a:t>Thought from St Teresa of Calcutta:</a:t>
            </a:r>
          </a:p>
          <a:p>
            <a:pPr marL="0" indent="0">
              <a:lnSpc>
                <a:spcPts val="2480"/>
              </a:lnSpc>
              <a:buFont typeface="Arial" panose="020B0604020202020204" pitchFamily="34" charset="0"/>
              <a:buNone/>
            </a:pPr>
            <a:endParaRPr lang="en-GB" sz="2400" dirty="0">
              <a:solidFill>
                <a:schemeClr val="bg1"/>
              </a:solidFill>
              <a:latin typeface="Arial"/>
            </a:endParaRPr>
          </a:p>
          <a:p>
            <a:pPr marL="0" indent="0">
              <a:lnSpc>
                <a:spcPts val="2480"/>
              </a:lnSpc>
              <a:buFont typeface="Arial" panose="020B0604020202020204" pitchFamily="34" charset="0"/>
              <a:buNone/>
            </a:pPr>
            <a:r>
              <a:rPr lang="en-GB" sz="2400" i="1" dirty="0">
                <a:solidFill>
                  <a:schemeClr val="bg1"/>
                </a:solidFill>
                <a:latin typeface="Arial"/>
              </a:rPr>
              <a:t>“Let us always meet each other with a smile</a:t>
            </a:r>
            <a:r>
              <a:rPr lang="en-GB" sz="2400" i="1" dirty="0" smtClean="0">
                <a:solidFill>
                  <a:schemeClr val="bg1"/>
                </a:solidFill>
                <a:latin typeface="Arial"/>
              </a:rPr>
              <a:t>, for </a:t>
            </a:r>
            <a:r>
              <a:rPr lang="en-GB" sz="2400" i="1" dirty="0">
                <a:solidFill>
                  <a:schemeClr val="bg1"/>
                </a:solidFill>
                <a:latin typeface="Arial"/>
              </a:rPr>
              <a:t>the smile is the beginning of love.”</a:t>
            </a:r>
          </a:p>
        </p:txBody>
      </p:sp>
      <p:pic>
        <p:nvPicPr>
          <p:cNvPr id="8" name="Picture 7">
            <a:hlinkClick r:id="" action="ppaction://hlinkshowjump?jump=endshow"/>
            <a:extLst>
              <a:ext uri="{FF2B5EF4-FFF2-40B4-BE49-F238E27FC236}">
                <a16:creationId xmlns="" xmlns:a16="http://schemas.microsoft.com/office/drawing/2014/main" id="{37A9BE49-AF08-4CFC-BCAC-C75B19493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Tree>
    <p:extLst>
      <p:ext uri="{BB962C8B-B14F-4D97-AF65-F5344CB8AC3E}">
        <p14:creationId xmlns:p14="http://schemas.microsoft.com/office/powerpoint/2010/main" val="66767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 xmlns:a16="http://schemas.microsoft.com/office/drawing/2014/main" id="{01FCFDD0-5EA7-48C8-BA83-9833394EA64A}"/>
              </a:ext>
            </a:extLst>
          </p:cNvPr>
          <p:cNvSpPr/>
          <p:nvPr/>
        </p:nvSpPr>
        <p:spPr>
          <a:xfrm>
            <a:off x="659215" y="2188217"/>
            <a:ext cx="8310996" cy="481347"/>
          </a:xfrm>
          <a:prstGeom prst="roundRect">
            <a:avLst/>
          </a:prstGeom>
          <a:solidFill>
            <a:srgbClr val="FDC7C5"/>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 xmlns:a16="http://schemas.microsoft.com/office/drawing/2014/main" id="{22C16F97-729B-4299-A802-AADC49DA0B66}"/>
              </a:ext>
            </a:extLst>
          </p:cNvPr>
          <p:cNvSpPr>
            <a:spLocks noGrp="1"/>
          </p:cNvSpPr>
          <p:nvPr>
            <p:ph type="title"/>
          </p:nvPr>
        </p:nvSpPr>
        <p:spPr/>
        <p:txBody>
          <a:bodyPr/>
          <a:lstStyle/>
          <a:p>
            <a:r>
              <a:rPr lang="en-GB" dirty="0"/>
              <a:t>P</a:t>
            </a:r>
            <a:r>
              <a:rPr lang="en-GB" dirty="0" smtClean="0"/>
              <a:t>hysical</a:t>
            </a:r>
            <a:endParaRPr lang="en-GB" dirty="0"/>
          </a:p>
        </p:txBody>
      </p:sp>
      <p:sp>
        <p:nvSpPr>
          <p:cNvPr id="3" name="Content Placeholder 2">
            <a:extLst>
              <a:ext uri="{FF2B5EF4-FFF2-40B4-BE49-F238E27FC236}">
                <a16:creationId xmlns="" xmlns:a16="http://schemas.microsoft.com/office/drawing/2014/main" id="{27579B02-82F6-4A4E-9764-CC9F4218958E}"/>
              </a:ext>
            </a:extLst>
          </p:cNvPr>
          <p:cNvSpPr>
            <a:spLocks noGrp="1"/>
          </p:cNvSpPr>
          <p:nvPr>
            <p:ph idx="1"/>
          </p:nvPr>
        </p:nvSpPr>
        <p:spPr>
          <a:xfrm>
            <a:off x="707774" y="2208853"/>
            <a:ext cx="8543925" cy="4351338"/>
          </a:xfrm>
        </p:spPr>
        <p:txBody>
          <a:bodyPr>
            <a:normAutofit/>
          </a:bodyPr>
          <a:lstStyle/>
          <a:p>
            <a:pPr marL="0" indent="0">
              <a:buNone/>
            </a:pPr>
            <a:r>
              <a:rPr lang="en-GB" sz="2400" dirty="0"/>
              <a:t>to recognise that we are all different and unique</a:t>
            </a:r>
          </a:p>
        </p:txBody>
      </p:sp>
      <p:sp>
        <p:nvSpPr>
          <p:cNvPr id="5" name="Rectangle: Rounded Corners 4">
            <a:extLst>
              <a:ext uri="{FF2B5EF4-FFF2-40B4-BE49-F238E27FC236}">
                <a16:creationId xmlns="" xmlns:a16="http://schemas.microsoft.com/office/drawing/2014/main"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9</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sp>
        <p:nvSpPr>
          <p:cNvPr id="7" name="TextBox 6">
            <a:extLst>
              <a:ext uri="{FF2B5EF4-FFF2-40B4-BE49-F238E27FC236}">
                <a16:creationId xmlns=""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8" name="Picture 7">
            <a:extLst>
              <a:ext uri="{FF2B5EF4-FFF2-40B4-BE49-F238E27FC236}">
                <a16:creationId xmlns="" xmlns:a16="http://schemas.microsoft.com/office/drawing/2014/main" id="{FA00813C-402B-44F6-ACCE-982CA1AF40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0207" y="2847960"/>
            <a:ext cx="4549433" cy="3732868"/>
          </a:xfrm>
          <a:prstGeom prst="rect">
            <a:avLst/>
          </a:prstGeom>
          <a:ln>
            <a:noFill/>
          </a:ln>
          <a:effectLst>
            <a:softEdge rad="112500"/>
          </a:effectLst>
        </p:spPr>
      </p:pic>
      <p:pic>
        <p:nvPicPr>
          <p:cNvPr id="11" name="Picture 10">
            <a:hlinkClick r:id="" action="ppaction://hlinkshowjump?jump=endshow"/>
            <a:extLst>
              <a:ext uri="{FF2B5EF4-FFF2-40B4-BE49-F238E27FC236}">
                <a16:creationId xmlns="" xmlns:a16="http://schemas.microsoft.com/office/drawing/2014/main" id="{3EAD587F-F3B0-4941-83D5-78D832C035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1804085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6A72D9-984B-4A4F-A7A2-C16939E9A288}"/>
              </a:ext>
            </a:extLst>
          </p:cNvPr>
          <p:cNvSpPr>
            <a:spLocks noGrp="1"/>
          </p:cNvSpPr>
          <p:nvPr>
            <p:ph type="title"/>
          </p:nvPr>
        </p:nvSpPr>
        <p:spPr>
          <a:xfrm>
            <a:off x="278891" y="365126"/>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 xmlns:a16="http://schemas.microsoft.com/office/drawing/2014/main" id="{A0C8D891-784C-4AA4-83A4-4F5718DF7962}"/>
              </a:ext>
            </a:extLst>
          </p:cNvPr>
          <p:cNvSpPr txBox="1">
            <a:spLocks/>
          </p:cNvSpPr>
          <p:nvPr/>
        </p:nvSpPr>
        <p:spPr>
          <a:xfrm>
            <a:off x="278891" y="2111867"/>
            <a:ext cx="5876007" cy="547622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200"/>
              </a:lnSpc>
              <a:buFont typeface="Arial" panose="020B0604020202020204" pitchFamily="34" charset="0"/>
              <a:buNone/>
            </a:pPr>
            <a:r>
              <a:rPr lang="en-GB" sz="1800" dirty="0">
                <a:latin typeface="Arial"/>
              </a:rPr>
              <a:t>Look at me – how am I different from you?</a:t>
            </a:r>
          </a:p>
          <a:p>
            <a:pPr marL="0" indent="0">
              <a:lnSpc>
                <a:spcPts val="2200"/>
              </a:lnSpc>
              <a:buFont typeface="Arial" panose="020B0604020202020204" pitchFamily="34" charset="0"/>
              <a:buNone/>
            </a:pPr>
            <a:endParaRPr lang="en-GB" sz="1800" dirty="0">
              <a:latin typeface="Arial"/>
            </a:endParaRPr>
          </a:p>
          <a:p>
            <a:pPr marL="0" indent="0">
              <a:lnSpc>
                <a:spcPts val="2200"/>
              </a:lnSpc>
              <a:buFont typeface="Arial" panose="020B0604020202020204" pitchFamily="34" charset="0"/>
              <a:buNone/>
            </a:pPr>
            <a:r>
              <a:rPr lang="en-GB" sz="1800" dirty="0">
                <a:latin typeface="Arial"/>
              </a:rPr>
              <a:t>Look at you – how are you different from me?</a:t>
            </a:r>
          </a:p>
          <a:p>
            <a:pPr marL="0" indent="0">
              <a:lnSpc>
                <a:spcPts val="2200"/>
              </a:lnSpc>
              <a:buFont typeface="Arial" panose="020B0604020202020204" pitchFamily="34" charset="0"/>
              <a:buNone/>
            </a:pPr>
            <a:endParaRPr lang="en-GB" sz="1800" dirty="0">
              <a:latin typeface="Arial"/>
            </a:endParaRPr>
          </a:p>
          <a:p>
            <a:pPr marL="0" indent="0">
              <a:lnSpc>
                <a:spcPts val="2200"/>
              </a:lnSpc>
              <a:buFont typeface="Arial" panose="020B0604020202020204" pitchFamily="34" charset="0"/>
              <a:buNone/>
            </a:pPr>
            <a:r>
              <a:rPr lang="en-GB" sz="1800" dirty="0">
                <a:latin typeface="Arial"/>
              </a:rPr>
              <a:t>What is it that makes us all different?</a:t>
            </a:r>
          </a:p>
          <a:p>
            <a:pPr marL="0" indent="0">
              <a:lnSpc>
                <a:spcPts val="2200"/>
              </a:lnSpc>
              <a:buFont typeface="Arial" panose="020B0604020202020204" pitchFamily="34" charset="0"/>
              <a:buNone/>
            </a:pPr>
            <a:endParaRPr lang="en-GB" sz="1800" dirty="0">
              <a:latin typeface="Arial"/>
            </a:endParaRPr>
          </a:p>
          <a:p>
            <a:pPr marL="0" indent="0">
              <a:lnSpc>
                <a:spcPts val="2200"/>
              </a:lnSpc>
              <a:buFont typeface="Arial" panose="020B0604020202020204" pitchFamily="34" charset="0"/>
              <a:buNone/>
            </a:pPr>
            <a:r>
              <a:rPr lang="en-GB" sz="1800" dirty="0">
                <a:latin typeface="Arial"/>
              </a:rPr>
              <a:t>Why has </a:t>
            </a:r>
            <a:r>
              <a:rPr lang="en-GB" sz="1800" dirty="0" smtClean="0">
                <a:latin typeface="Arial"/>
              </a:rPr>
              <a:t>God </a:t>
            </a:r>
            <a:r>
              <a:rPr lang="en-GB" sz="1800" dirty="0">
                <a:latin typeface="Arial"/>
              </a:rPr>
              <a:t>made us all different and </a:t>
            </a:r>
            <a:r>
              <a:rPr lang="en-GB" sz="1800" dirty="0" smtClean="0">
                <a:latin typeface="Arial"/>
              </a:rPr>
              <a:t>special </a:t>
            </a:r>
            <a:r>
              <a:rPr lang="en-GB" sz="1800" dirty="0">
                <a:latin typeface="Arial"/>
              </a:rPr>
              <a:t>to </a:t>
            </a:r>
            <a:r>
              <a:rPr lang="en-GB" sz="1800" dirty="0" smtClean="0">
                <a:latin typeface="Arial"/>
              </a:rPr>
              <a:t>Him?</a:t>
            </a:r>
            <a:endParaRPr lang="en-GB" sz="1800" dirty="0">
              <a:latin typeface="Arial"/>
            </a:endParaRPr>
          </a:p>
          <a:p>
            <a:pPr marL="0" indent="0">
              <a:lnSpc>
                <a:spcPts val="2200"/>
              </a:lnSpc>
              <a:buFont typeface="Arial" panose="020B0604020202020204" pitchFamily="34" charset="0"/>
              <a:buNone/>
            </a:pPr>
            <a:endParaRPr lang="en-GB" sz="1800" dirty="0">
              <a:latin typeface="Arial"/>
            </a:endParaRPr>
          </a:p>
          <a:p>
            <a:pPr marL="0" indent="0">
              <a:lnSpc>
                <a:spcPts val="2200"/>
              </a:lnSpc>
              <a:buNone/>
            </a:pPr>
            <a:r>
              <a:rPr lang="en-GB" sz="1800" dirty="0">
                <a:latin typeface="Arial"/>
              </a:rPr>
              <a:t>How can we be friendly to </a:t>
            </a:r>
            <a:r>
              <a:rPr lang="en-GB" sz="1800" dirty="0" smtClean="0">
                <a:latin typeface="Arial"/>
              </a:rPr>
              <a:t>others, </a:t>
            </a:r>
            <a:r>
              <a:rPr lang="en-GB" sz="1800" dirty="0">
                <a:latin typeface="Arial"/>
              </a:rPr>
              <a:t>make and keep friends, showing care and being generous when we are together?  </a:t>
            </a:r>
          </a:p>
          <a:p>
            <a:pPr marL="0" indent="0">
              <a:lnSpc>
                <a:spcPts val="2200"/>
              </a:lnSpc>
              <a:buFont typeface="Arial" panose="020B0604020202020204" pitchFamily="34" charset="0"/>
              <a:buNone/>
            </a:pPr>
            <a:endParaRPr lang="en-GB" sz="1800" dirty="0">
              <a:latin typeface="Arial"/>
            </a:endParaRPr>
          </a:p>
        </p:txBody>
      </p:sp>
      <p:sp>
        <p:nvSpPr>
          <p:cNvPr id="7" name="Rectangle: Rounded Corners 6">
            <a:extLst>
              <a:ext uri="{FF2B5EF4-FFF2-40B4-BE49-F238E27FC236}">
                <a16:creationId xmlns="" xmlns:a16="http://schemas.microsoft.com/office/drawing/2014/main" id="{261485A3-44CB-4447-9A68-C5C6465B4122}"/>
              </a:ext>
            </a:extLst>
          </p:cNvPr>
          <p:cNvSpPr/>
          <p:nvPr/>
        </p:nvSpPr>
        <p:spPr>
          <a:xfrm>
            <a:off x="7899808" y="6417578"/>
            <a:ext cx="1958480"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4" name="Picture 3">
            <a:extLst>
              <a:ext uri="{FF2B5EF4-FFF2-40B4-BE49-F238E27FC236}">
                <a16:creationId xmlns="" xmlns:a16="http://schemas.microsoft.com/office/drawing/2014/main" id="{5417DD17-07AD-4673-BEC3-443ED338F1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0331" y="1426129"/>
            <a:ext cx="2578752" cy="4240634"/>
          </a:xfrm>
          <a:prstGeom prst="rect">
            <a:avLst/>
          </a:prstGeom>
          <a:ln>
            <a:noFill/>
          </a:ln>
          <a:effectLst>
            <a:softEdge rad="112500"/>
          </a:effectLst>
        </p:spPr>
      </p:pic>
      <p:pic>
        <p:nvPicPr>
          <p:cNvPr id="11" name="Picture 10">
            <a:hlinkClick r:id="" action="ppaction://hlinkshowjump?jump=endshow"/>
            <a:extLst>
              <a:ext uri="{FF2B5EF4-FFF2-40B4-BE49-F238E27FC236}">
                <a16:creationId xmlns="" xmlns:a16="http://schemas.microsoft.com/office/drawing/2014/main" id="{2FC6D4FD-1B4E-4F99-B21D-CDB1BDF02B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6846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 xmlns:a16="http://schemas.microsoft.com/office/drawing/2014/main" id="{A4B312B6-F4CF-4C37-A39A-4067D1436DC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6000" cy="6845417"/>
          </a:xfrm>
        </p:spPr>
      </p:pic>
      <p:sp>
        <p:nvSpPr>
          <p:cNvPr id="2" name="Title 1">
            <a:extLst>
              <a:ext uri="{FF2B5EF4-FFF2-40B4-BE49-F238E27FC236}">
                <a16:creationId xmlns="" xmlns:a16="http://schemas.microsoft.com/office/drawing/2014/main" id="{E7880068-6DD5-4A04-8A47-45A9D86D4257}"/>
              </a:ext>
            </a:extLst>
          </p:cNvPr>
          <p:cNvSpPr>
            <a:spLocks noGrp="1"/>
          </p:cNvSpPr>
          <p:nvPr>
            <p:ph type="title"/>
          </p:nvPr>
        </p:nvSpPr>
        <p:spPr>
          <a:xfrm>
            <a:off x="3467099" y="314792"/>
            <a:ext cx="5639718" cy="1325563"/>
          </a:xfrm>
        </p:spPr>
        <p:txBody>
          <a:bodyPr/>
          <a:lstStyle/>
          <a:p>
            <a:r>
              <a:rPr lang="en-GB" dirty="0">
                <a:solidFill>
                  <a:schemeClr val="bg1"/>
                </a:solidFill>
              </a:rPr>
              <a:t>Pause and reflect</a:t>
            </a:r>
          </a:p>
        </p:txBody>
      </p:sp>
      <p:sp>
        <p:nvSpPr>
          <p:cNvPr id="6" name="Content Placeholder 2">
            <a:extLst>
              <a:ext uri="{FF2B5EF4-FFF2-40B4-BE49-F238E27FC236}">
                <a16:creationId xmlns="" xmlns:a16="http://schemas.microsoft.com/office/drawing/2014/main" id="{B8D99722-A4EE-4499-AD5B-63612F9F9582}"/>
              </a:ext>
            </a:extLst>
          </p:cNvPr>
          <p:cNvSpPr txBox="1">
            <a:spLocks/>
          </p:cNvSpPr>
          <p:nvPr/>
        </p:nvSpPr>
        <p:spPr>
          <a:xfrm>
            <a:off x="3467099" y="1955147"/>
            <a:ext cx="5876007" cy="441140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580"/>
              </a:lnSpc>
              <a:buFont typeface="Arial" panose="020B0604020202020204" pitchFamily="34" charset="0"/>
              <a:buNone/>
            </a:pPr>
            <a:r>
              <a:rPr lang="en-GB" sz="2200" dirty="0">
                <a:solidFill>
                  <a:schemeClr val="bg1"/>
                </a:solidFill>
                <a:latin typeface="Arial"/>
              </a:rPr>
              <a:t>Loving God,</a:t>
            </a:r>
          </a:p>
          <a:p>
            <a:pPr marL="0" indent="0">
              <a:lnSpc>
                <a:spcPts val="2580"/>
              </a:lnSpc>
              <a:buFont typeface="Arial" panose="020B0604020202020204" pitchFamily="34" charset="0"/>
              <a:buNone/>
            </a:pPr>
            <a:r>
              <a:rPr lang="en-GB" sz="2200" dirty="0" smtClean="0">
                <a:solidFill>
                  <a:schemeClr val="bg1"/>
                </a:solidFill>
                <a:latin typeface="Arial"/>
              </a:rPr>
              <a:t>Thank </a:t>
            </a:r>
            <a:r>
              <a:rPr lang="en-GB" sz="2200" dirty="0">
                <a:solidFill>
                  <a:schemeClr val="bg1"/>
                </a:solidFill>
                <a:latin typeface="Arial"/>
              </a:rPr>
              <a:t>you for making me special and unique, </a:t>
            </a:r>
            <a:r>
              <a:rPr lang="en-GB" sz="2200" dirty="0" smtClean="0">
                <a:solidFill>
                  <a:schemeClr val="bg1"/>
                </a:solidFill>
                <a:latin typeface="Arial"/>
              </a:rPr>
              <a:t>with </a:t>
            </a:r>
            <a:r>
              <a:rPr lang="en-GB" sz="2200" dirty="0">
                <a:solidFill>
                  <a:schemeClr val="bg1"/>
                </a:solidFill>
                <a:latin typeface="Arial"/>
              </a:rPr>
              <a:t>my own name.</a:t>
            </a:r>
          </a:p>
          <a:p>
            <a:pPr marL="0" indent="0">
              <a:lnSpc>
                <a:spcPts val="2580"/>
              </a:lnSpc>
              <a:buFont typeface="Arial" panose="020B0604020202020204" pitchFamily="34" charset="0"/>
              <a:buNone/>
            </a:pPr>
            <a:r>
              <a:rPr lang="en-GB" sz="2200" dirty="0">
                <a:solidFill>
                  <a:schemeClr val="bg1"/>
                </a:solidFill>
                <a:latin typeface="Arial"/>
              </a:rPr>
              <a:t>Bless my family and friends.</a:t>
            </a:r>
          </a:p>
          <a:p>
            <a:pPr marL="0" indent="0">
              <a:lnSpc>
                <a:spcPts val="2580"/>
              </a:lnSpc>
              <a:buFont typeface="Arial" panose="020B0604020202020204" pitchFamily="34" charset="0"/>
              <a:buNone/>
            </a:pPr>
            <a:endParaRPr lang="en-GB" sz="2200" dirty="0">
              <a:solidFill>
                <a:schemeClr val="bg1"/>
              </a:solidFill>
              <a:latin typeface="Arial"/>
            </a:endParaRPr>
          </a:p>
          <a:p>
            <a:pPr marL="0" indent="0">
              <a:lnSpc>
                <a:spcPts val="2580"/>
              </a:lnSpc>
              <a:buFont typeface="Arial" panose="020B0604020202020204" pitchFamily="34" charset="0"/>
              <a:buNone/>
            </a:pPr>
            <a:r>
              <a:rPr lang="en-GB" sz="2200" dirty="0">
                <a:solidFill>
                  <a:schemeClr val="bg1"/>
                </a:solidFill>
                <a:latin typeface="Arial"/>
              </a:rPr>
              <a:t>Amen</a:t>
            </a:r>
          </a:p>
          <a:p>
            <a:pPr marL="0" indent="0">
              <a:lnSpc>
                <a:spcPts val="2580"/>
              </a:lnSpc>
              <a:buFont typeface="Arial" panose="020B0604020202020204" pitchFamily="34" charset="0"/>
              <a:buNone/>
            </a:pPr>
            <a:endParaRPr lang="en-GB" sz="2200" dirty="0">
              <a:solidFill>
                <a:schemeClr val="bg1"/>
              </a:solidFill>
              <a:latin typeface="Arial"/>
            </a:endParaRPr>
          </a:p>
          <a:p>
            <a:pPr marL="0" indent="0">
              <a:lnSpc>
                <a:spcPts val="2580"/>
              </a:lnSpc>
              <a:buFont typeface="Arial" panose="020B0604020202020204" pitchFamily="34" charset="0"/>
              <a:buNone/>
            </a:pPr>
            <a:r>
              <a:rPr lang="en-GB" sz="2200" i="1" dirty="0">
                <a:solidFill>
                  <a:schemeClr val="bg1"/>
                </a:solidFill>
                <a:latin typeface="Arial"/>
              </a:rPr>
              <a:t>“God loves each of us as if there were only </a:t>
            </a:r>
            <a:r>
              <a:rPr lang="en-GB" sz="2200" i="1" dirty="0" smtClean="0">
                <a:solidFill>
                  <a:schemeClr val="bg1"/>
                </a:solidFill>
                <a:latin typeface="Arial"/>
              </a:rPr>
              <a:t>one </a:t>
            </a:r>
            <a:r>
              <a:rPr lang="en-GB" sz="2200" i="1" dirty="0">
                <a:solidFill>
                  <a:schemeClr val="bg1"/>
                </a:solidFill>
                <a:latin typeface="Arial"/>
              </a:rPr>
              <a:t>of us.”   </a:t>
            </a:r>
          </a:p>
        </p:txBody>
      </p:sp>
      <p:sp>
        <p:nvSpPr>
          <p:cNvPr id="3" name="TextBox 2">
            <a:extLst>
              <a:ext uri="{FF2B5EF4-FFF2-40B4-BE49-F238E27FC236}">
                <a16:creationId xmlns="" xmlns:a16="http://schemas.microsoft.com/office/drawing/2014/main" id="{FE05EE64-0A66-431E-AC90-D925070B1676}"/>
              </a:ext>
            </a:extLst>
          </p:cNvPr>
          <p:cNvSpPr txBox="1"/>
          <p:nvPr/>
        </p:nvSpPr>
        <p:spPr>
          <a:xfrm>
            <a:off x="7453766" y="5748339"/>
            <a:ext cx="1539419" cy="646331"/>
          </a:xfrm>
          <a:prstGeom prst="rect">
            <a:avLst/>
          </a:prstGeom>
          <a:noFill/>
        </p:spPr>
        <p:txBody>
          <a:bodyPr wrap="none" rtlCol="0">
            <a:spAutoFit/>
          </a:bodyPr>
          <a:lstStyle/>
          <a:p>
            <a:r>
              <a:rPr lang="en-GB" i="1" dirty="0">
                <a:solidFill>
                  <a:schemeClr val="bg1"/>
                </a:solidFill>
              </a:rPr>
              <a:t>St Augustine</a:t>
            </a:r>
          </a:p>
          <a:p>
            <a:endParaRPr lang="en-GB" dirty="0"/>
          </a:p>
        </p:txBody>
      </p:sp>
      <p:pic>
        <p:nvPicPr>
          <p:cNvPr id="8" name="Picture 7">
            <a:hlinkClick r:id="" action="ppaction://hlinkshowjump?jump=endshow"/>
            <a:extLst>
              <a:ext uri="{FF2B5EF4-FFF2-40B4-BE49-F238E27FC236}">
                <a16:creationId xmlns="" xmlns:a16="http://schemas.microsoft.com/office/drawing/2014/main" id="{E0DD90EC-901C-4565-9700-4791C4A0AD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2630" y="6393233"/>
            <a:ext cx="227778" cy="280342"/>
          </a:xfrm>
          <a:prstGeom prst="rect">
            <a:avLst/>
          </a:prstGeom>
        </p:spPr>
      </p:pic>
    </p:spTree>
    <p:extLst>
      <p:ext uri="{BB962C8B-B14F-4D97-AF65-F5344CB8AC3E}">
        <p14:creationId xmlns:p14="http://schemas.microsoft.com/office/powerpoint/2010/main" val="31861420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 xmlns:a16="http://schemas.microsoft.com/office/drawing/2014/main" id="{10F2DD68-8145-4D91-949E-87E22909DB6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69553" y="365125"/>
            <a:ext cx="7348275" cy="6307270"/>
          </a:xfrm>
          <a:prstGeom prst="rect">
            <a:avLst/>
          </a:prstGeom>
          <a:ln>
            <a:noFill/>
          </a:ln>
          <a:effectLst>
            <a:outerShdw blurRad="190500" algn="tl" rotWithShape="0">
              <a:srgbClr val="000000">
                <a:alpha val="70000"/>
              </a:srgbClr>
            </a:outerShdw>
          </a:effectLst>
        </p:spPr>
      </p:pic>
      <p:pic>
        <p:nvPicPr>
          <p:cNvPr id="7" name="Picture 6">
            <a:hlinkClick r:id="" action="ppaction://hlinkshowjump?jump=endshow"/>
            <a:extLst>
              <a:ext uri="{FF2B5EF4-FFF2-40B4-BE49-F238E27FC236}">
                <a16:creationId xmlns="" xmlns:a16="http://schemas.microsoft.com/office/drawing/2014/main" id="{6A05171C-3649-4C60-B154-A921F1A5C7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9846" y="6392053"/>
            <a:ext cx="227778" cy="280342"/>
          </a:xfrm>
          <a:prstGeom prst="rect">
            <a:avLst/>
          </a:prstGeom>
        </p:spPr>
      </p:pic>
    </p:spTree>
    <p:extLst>
      <p:ext uri="{BB962C8B-B14F-4D97-AF65-F5344CB8AC3E}">
        <p14:creationId xmlns:p14="http://schemas.microsoft.com/office/powerpoint/2010/main" val="15772383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 xmlns:a16="http://schemas.microsoft.com/office/drawing/2014/main" id="{01FCFDD0-5EA7-48C8-BA83-9833394EA64A}"/>
              </a:ext>
            </a:extLst>
          </p:cNvPr>
          <p:cNvSpPr/>
          <p:nvPr/>
        </p:nvSpPr>
        <p:spPr>
          <a:xfrm>
            <a:off x="659215" y="2188217"/>
            <a:ext cx="8637883" cy="481347"/>
          </a:xfrm>
          <a:prstGeom prst="roundRect">
            <a:avLst/>
          </a:prstGeom>
          <a:solidFill>
            <a:srgbClr val="FDC7C5"/>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 xmlns:a16="http://schemas.microsoft.com/office/drawing/2014/main" id="{22C16F97-729B-4299-A802-AADC49DA0B66}"/>
              </a:ext>
            </a:extLst>
          </p:cNvPr>
          <p:cNvSpPr>
            <a:spLocks noGrp="1"/>
          </p:cNvSpPr>
          <p:nvPr>
            <p:ph type="title"/>
          </p:nvPr>
        </p:nvSpPr>
        <p:spPr/>
        <p:txBody>
          <a:bodyPr/>
          <a:lstStyle/>
          <a:p>
            <a:r>
              <a:rPr lang="en-GB" dirty="0"/>
              <a:t>S</a:t>
            </a:r>
            <a:r>
              <a:rPr lang="en-GB" dirty="0" smtClean="0"/>
              <a:t>piritual</a:t>
            </a:r>
            <a:endParaRPr lang="en-GB" dirty="0"/>
          </a:p>
        </p:txBody>
      </p:sp>
      <p:sp>
        <p:nvSpPr>
          <p:cNvPr id="3" name="Content Placeholder 2">
            <a:extLst>
              <a:ext uri="{FF2B5EF4-FFF2-40B4-BE49-F238E27FC236}">
                <a16:creationId xmlns="" xmlns:a16="http://schemas.microsoft.com/office/drawing/2014/main" id="{27579B02-82F6-4A4E-9764-CC9F4218958E}"/>
              </a:ext>
            </a:extLst>
          </p:cNvPr>
          <p:cNvSpPr>
            <a:spLocks noGrp="1"/>
          </p:cNvSpPr>
          <p:nvPr>
            <p:ph idx="1"/>
          </p:nvPr>
        </p:nvSpPr>
        <p:spPr>
          <a:xfrm>
            <a:off x="681037" y="2208853"/>
            <a:ext cx="8800095" cy="4351338"/>
          </a:xfrm>
        </p:spPr>
        <p:txBody>
          <a:bodyPr>
            <a:normAutofit/>
          </a:bodyPr>
          <a:lstStyle/>
          <a:p>
            <a:pPr marL="0" indent="0">
              <a:buNone/>
            </a:pPr>
            <a:r>
              <a:rPr lang="en-GB" sz="2400" dirty="0"/>
              <a:t>To celebrate the joy of being a special person in </a:t>
            </a:r>
            <a:r>
              <a:rPr lang="en-GB" sz="2400" dirty="0" smtClean="0"/>
              <a:t>God’s </a:t>
            </a:r>
            <a:r>
              <a:rPr lang="en-GB" sz="2400" dirty="0"/>
              <a:t>family.</a:t>
            </a:r>
          </a:p>
        </p:txBody>
      </p:sp>
      <p:sp>
        <p:nvSpPr>
          <p:cNvPr id="5" name="Rectangle: Rounded Corners 4">
            <a:extLst>
              <a:ext uri="{FF2B5EF4-FFF2-40B4-BE49-F238E27FC236}">
                <a16:creationId xmlns="" xmlns:a16="http://schemas.microsoft.com/office/drawing/2014/main" id="{C45215A5-37E1-4E9A-AE22-9EA53B7B70F7}"/>
              </a:ext>
            </a:extLst>
          </p:cNvPr>
          <p:cNvSpPr/>
          <p:nvPr/>
        </p:nvSpPr>
        <p:spPr>
          <a:xfrm>
            <a:off x="7845279" y="6417578"/>
            <a:ext cx="201300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13. </a:t>
            </a:r>
            <a:r>
              <a:rPr lang="en-GB" sz="1000" dirty="0">
                <a:solidFill>
                  <a:schemeClr val="tx1"/>
                </a:solidFill>
                <a:latin typeface="Arial"/>
                <a:cs typeface="Arial"/>
              </a:rPr>
              <a:t>A Journey in Love </a:t>
            </a:r>
            <a:r>
              <a:rPr lang="en-GB" sz="1000" dirty="0" smtClean="0">
                <a:solidFill>
                  <a:schemeClr val="tx1"/>
                </a:solidFill>
                <a:latin typeface="Arial"/>
                <a:cs typeface="Arial"/>
              </a:rPr>
              <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sp>
        <p:nvSpPr>
          <p:cNvPr id="7" name="TextBox 6">
            <a:extLst>
              <a:ext uri="{FF2B5EF4-FFF2-40B4-BE49-F238E27FC236}">
                <a16:creationId xmlns=""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6" name="Picture 5">
            <a:extLst>
              <a:ext uri="{FF2B5EF4-FFF2-40B4-BE49-F238E27FC236}">
                <a16:creationId xmlns="" xmlns:a16="http://schemas.microsoft.com/office/drawing/2014/main" id="{E9F7BFC6-8BDB-4E4F-97B6-B1458F880A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9935" y="2987906"/>
            <a:ext cx="4382299" cy="3592923"/>
          </a:xfrm>
          <a:prstGeom prst="rect">
            <a:avLst/>
          </a:prstGeom>
          <a:ln>
            <a:noFill/>
          </a:ln>
          <a:effectLst>
            <a:softEdge rad="112500"/>
          </a:effectLst>
        </p:spPr>
      </p:pic>
      <p:pic>
        <p:nvPicPr>
          <p:cNvPr id="11" name="Picture 10">
            <a:hlinkClick r:id="" action="ppaction://hlinkshowjump?jump=endshow"/>
            <a:extLst>
              <a:ext uri="{FF2B5EF4-FFF2-40B4-BE49-F238E27FC236}">
                <a16:creationId xmlns="" xmlns:a16="http://schemas.microsoft.com/office/drawing/2014/main" id="{31AFA6FF-4D3D-486C-BAC2-429226BB29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1401451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26A72D9-984B-4A4F-A7A2-C16939E9A288}"/>
              </a:ext>
            </a:extLst>
          </p:cNvPr>
          <p:cNvSpPr>
            <a:spLocks noGrp="1"/>
          </p:cNvSpPr>
          <p:nvPr>
            <p:ph type="title"/>
          </p:nvPr>
        </p:nvSpPr>
        <p:spPr>
          <a:xfrm>
            <a:off x="278891" y="365126"/>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 xmlns:a16="http://schemas.microsoft.com/office/drawing/2014/main" id="{A0C8D891-784C-4AA4-83A4-4F5718DF7962}"/>
              </a:ext>
            </a:extLst>
          </p:cNvPr>
          <p:cNvSpPr txBox="1">
            <a:spLocks/>
          </p:cNvSpPr>
          <p:nvPr/>
        </p:nvSpPr>
        <p:spPr>
          <a:xfrm>
            <a:off x="278891" y="2111867"/>
            <a:ext cx="5876007" cy="447310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80"/>
              </a:lnSpc>
              <a:buFont typeface="Arial" panose="020B0604020202020204" pitchFamily="34" charset="0"/>
              <a:buNone/>
            </a:pPr>
            <a:r>
              <a:rPr lang="en-GB" sz="2400" dirty="0">
                <a:latin typeface="Arial"/>
              </a:rPr>
              <a:t>How do we ‘celebrate’ with each other?</a:t>
            </a:r>
          </a:p>
          <a:p>
            <a:pPr marL="0" indent="0">
              <a:lnSpc>
                <a:spcPts val="2880"/>
              </a:lnSpc>
              <a:buFont typeface="Arial" panose="020B0604020202020204" pitchFamily="34" charset="0"/>
              <a:buNone/>
            </a:pPr>
            <a:endParaRPr lang="en-GB" sz="2400" dirty="0">
              <a:latin typeface="Arial"/>
            </a:endParaRPr>
          </a:p>
          <a:p>
            <a:pPr marL="0" indent="0">
              <a:lnSpc>
                <a:spcPts val="2880"/>
              </a:lnSpc>
              <a:buFont typeface="Arial" panose="020B0604020202020204" pitchFamily="34" charset="0"/>
              <a:buNone/>
            </a:pPr>
            <a:r>
              <a:rPr lang="en-GB" sz="2400" dirty="0">
                <a:latin typeface="Arial"/>
              </a:rPr>
              <a:t>What can we remember about </a:t>
            </a:r>
            <a:r>
              <a:rPr lang="en-GB" sz="2400" dirty="0" smtClean="0">
                <a:latin typeface="Arial"/>
              </a:rPr>
              <a:t>happy celebrations </a:t>
            </a:r>
            <a:r>
              <a:rPr lang="en-GB" sz="2400" dirty="0">
                <a:latin typeface="Arial"/>
              </a:rPr>
              <a:t>in our families?</a:t>
            </a:r>
          </a:p>
          <a:p>
            <a:pPr marL="0" indent="0">
              <a:lnSpc>
                <a:spcPts val="2880"/>
              </a:lnSpc>
              <a:buFont typeface="Arial" panose="020B0604020202020204" pitchFamily="34" charset="0"/>
              <a:buNone/>
            </a:pPr>
            <a:endParaRPr lang="en-GB" sz="2400" dirty="0">
              <a:latin typeface="Arial"/>
            </a:endParaRPr>
          </a:p>
          <a:p>
            <a:pPr marL="0" indent="0">
              <a:lnSpc>
                <a:spcPts val="2880"/>
              </a:lnSpc>
              <a:buFont typeface="Arial" panose="020B0604020202020204" pitchFamily="34" charset="0"/>
              <a:buNone/>
            </a:pPr>
            <a:r>
              <a:rPr lang="en-GB" sz="2400" dirty="0">
                <a:latin typeface="Arial"/>
              </a:rPr>
              <a:t>What church celebrations do we </a:t>
            </a:r>
            <a:r>
              <a:rPr lang="en-GB" sz="2400" dirty="0" smtClean="0">
                <a:latin typeface="Arial"/>
              </a:rPr>
              <a:t>enjoy?</a:t>
            </a:r>
            <a:endParaRPr lang="en-GB" sz="2400" dirty="0">
              <a:latin typeface="Arial"/>
            </a:endParaRPr>
          </a:p>
          <a:p>
            <a:pPr marL="0" indent="0">
              <a:lnSpc>
                <a:spcPts val="2880"/>
              </a:lnSpc>
              <a:buFont typeface="Arial" panose="020B0604020202020204" pitchFamily="34" charset="0"/>
              <a:buNone/>
            </a:pPr>
            <a:endParaRPr lang="en-GB" sz="2400" dirty="0">
              <a:latin typeface="Arial"/>
            </a:endParaRPr>
          </a:p>
          <a:p>
            <a:pPr marL="0" indent="0">
              <a:lnSpc>
                <a:spcPts val="2880"/>
              </a:lnSpc>
              <a:buFont typeface="Arial" panose="020B0604020202020204" pitchFamily="34" charset="0"/>
              <a:buNone/>
            </a:pPr>
            <a:r>
              <a:rPr lang="en-GB" sz="2400" dirty="0" smtClean="0">
                <a:latin typeface="Arial"/>
              </a:rPr>
              <a:t>What celebrations do we enjoy and look forward to? </a:t>
            </a:r>
            <a:endParaRPr lang="en-GB" sz="2400" dirty="0">
              <a:latin typeface="Arial"/>
            </a:endParaRPr>
          </a:p>
        </p:txBody>
      </p:sp>
      <p:sp>
        <p:nvSpPr>
          <p:cNvPr id="7" name="Rectangle: Rounded Corners 6">
            <a:extLst>
              <a:ext uri="{FF2B5EF4-FFF2-40B4-BE49-F238E27FC236}">
                <a16:creationId xmlns="" xmlns:a16="http://schemas.microsoft.com/office/drawing/2014/main"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14. </a:t>
            </a:r>
            <a:r>
              <a:rPr lang="en-GB" sz="1000" dirty="0">
                <a:solidFill>
                  <a:schemeClr val="tx1"/>
                </a:solidFill>
                <a:latin typeface="Arial"/>
                <a:cs typeface="Arial"/>
              </a:rPr>
              <a:t>A Journey in Love </a:t>
            </a:r>
            <a:r>
              <a:rPr lang="en-GB" sz="1000" dirty="0" smtClean="0">
                <a:solidFill>
                  <a:schemeClr val="tx1"/>
                </a:solidFill>
                <a:latin typeface="Arial"/>
                <a:cs typeface="Arial"/>
              </a:rPr>
              <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9" name="Picture 8">
            <a:extLst>
              <a:ext uri="{FF2B5EF4-FFF2-40B4-BE49-F238E27FC236}">
                <a16:creationId xmlns="" xmlns:a16="http://schemas.microsoft.com/office/drawing/2014/main" id="{E6759225-62E9-4516-8FA8-6F3D490A59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6462" y="2180580"/>
            <a:ext cx="3775732" cy="2657534"/>
          </a:xfrm>
          <a:prstGeom prst="rect">
            <a:avLst/>
          </a:prstGeom>
          <a:ln>
            <a:noFill/>
          </a:ln>
          <a:effectLst>
            <a:softEdge rad="112500"/>
          </a:effectLst>
        </p:spPr>
      </p:pic>
      <p:pic>
        <p:nvPicPr>
          <p:cNvPr id="11" name="Picture 10">
            <a:hlinkClick r:id="" action="ppaction://hlinkshowjump?jump=endshow"/>
            <a:extLst>
              <a:ext uri="{FF2B5EF4-FFF2-40B4-BE49-F238E27FC236}">
                <a16:creationId xmlns="" xmlns:a16="http://schemas.microsoft.com/office/drawing/2014/main" id="{20681947-F01F-443C-877E-D96126801A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5381275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 xmlns:a16="http://schemas.microsoft.com/office/drawing/2014/main" id="{A4B312B6-F4CF-4C37-A39A-4067D1436DC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6000" cy="6845417"/>
          </a:xfrm>
        </p:spPr>
      </p:pic>
      <p:sp>
        <p:nvSpPr>
          <p:cNvPr id="2" name="Title 1">
            <a:extLst>
              <a:ext uri="{FF2B5EF4-FFF2-40B4-BE49-F238E27FC236}">
                <a16:creationId xmlns="" xmlns:a16="http://schemas.microsoft.com/office/drawing/2014/main" id="{E7880068-6DD5-4A04-8A47-45A9D86D4257}"/>
              </a:ext>
            </a:extLst>
          </p:cNvPr>
          <p:cNvSpPr>
            <a:spLocks noGrp="1"/>
          </p:cNvSpPr>
          <p:nvPr>
            <p:ph type="title"/>
          </p:nvPr>
        </p:nvSpPr>
        <p:spPr>
          <a:xfrm>
            <a:off x="3467099" y="314792"/>
            <a:ext cx="5639718" cy="1325563"/>
          </a:xfrm>
        </p:spPr>
        <p:txBody>
          <a:bodyPr/>
          <a:lstStyle/>
          <a:p>
            <a:r>
              <a:rPr lang="en-GB" dirty="0">
                <a:solidFill>
                  <a:schemeClr val="bg1"/>
                </a:solidFill>
              </a:rPr>
              <a:t>Pause and reflect</a:t>
            </a:r>
          </a:p>
        </p:txBody>
      </p:sp>
      <p:sp>
        <p:nvSpPr>
          <p:cNvPr id="6" name="Content Placeholder 2">
            <a:extLst>
              <a:ext uri="{FF2B5EF4-FFF2-40B4-BE49-F238E27FC236}">
                <a16:creationId xmlns="" xmlns:a16="http://schemas.microsoft.com/office/drawing/2014/main" id="{B8D99722-A4EE-4499-AD5B-63612F9F9582}"/>
              </a:ext>
            </a:extLst>
          </p:cNvPr>
          <p:cNvSpPr txBox="1">
            <a:spLocks/>
          </p:cNvSpPr>
          <p:nvPr/>
        </p:nvSpPr>
        <p:spPr>
          <a:xfrm>
            <a:off x="3467099" y="1955147"/>
            <a:ext cx="5876007" cy="366715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80"/>
              </a:lnSpc>
              <a:buFont typeface="Arial" panose="020B0604020202020204" pitchFamily="34" charset="0"/>
              <a:buNone/>
            </a:pPr>
            <a:r>
              <a:rPr lang="en-GB" sz="2400" dirty="0">
                <a:solidFill>
                  <a:schemeClr val="bg1"/>
                </a:solidFill>
                <a:latin typeface="Arial"/>
              </a:rPr>
              <a:t>Loving Father,</a:t>
            </a:r>
          </a:p>
          <a:p>
            <a:pPr marL="0" indent="0">
              <a:lnSpc>
                <a:spcPts val="2880"/>
              </a:lnSpc>
              <a:buFont typeface="Arial" panose="020B0604020202020204" pitchFamily="34" charset="0"/>
              <a:buNone/>
            </a:pPr>
            <a:r>
              <a:rPr lang="en-GB" sz="2400" dirty="0" smtClean="0">
                <a:solidFill>
                  <a:schemeClr val="bg1"/>
                </a:solidFill>
                <a:latin typeface="Arial"/>
              </a:rPr>
              <a:t>Thank </a:t>
            </a:r>
            <a:r>
              <a:rPr lang="en-GB" sz="2400" dirty="0">
                <a:solidFill>
                  <a:schemeClr val="bg1"/>
                </a:solidFill>
                <a:latin typeface="Arial"/>
              </a:rPr>
              <a:t>you for each member of my </a:t>
            </a:r>
            <a:r>
              <a:rPr lang="en-GB" sz="2400" dirty="0" smtClean="0">
                <a:solidFill>
                  <a:schemeClr val="bg1"/>
                </a:solidFill>
                <a:latin typeface="Arial"/>
              </a:rPr>
              <a:t>family</a:t>
            </a:r>
            <a:br>
              <a:rPr lang="en-GB" sz="2400" dirty="0" smtClean="0">
                <a:solidFill>
                  <a:schemeClr val="bg1"/>
                </a:solidFill>
                <a:latin typeface="Arial"/>
              </a:rPr>
            </a:br>
            <a:r>
              <a:rPr lang="en-GB" sz="2400" dirty="0" smtClean="0">
                <a:solidFill>
                  <a:schemeClr val="bg1"/>
                </a:solidFill>
                <a:latin typeface="Arial"/>
              </a:rPr>
              <a:t>and for all my friends.</a:t>
            </a:r>
            <a:endParaRPr lang="en-GB" sz="2400" dirty="0">
              <a:solidFill>
                <a:schemeClr val="bg1"/>
              </a:solidFill>
              <a:latin typeface="Arial"/>
            </a:endParaRPr>
          </a:p>
          <a:p>
            <a:pPr marL="0" indent="0">
              <a:lnSpc>
                <a:spcPts val="2880"/>
              </a:lnSpc>
              <a:buFont typeface="Arial" panose="020B0604020202020204" pitchFamily="34" charset="0"/>
              <a:buNone/>
            </a:pPr>
            <a:r>
              <a:rPr lang="en-GB" sz="2400" dirty="0">
                <a:solidFill>
                  <a:schemeClr val="bg1"/>
                </a:solidFill>
                <a:latin typeface="Arial"/>
              </a:rPr>
              <a:t>Thank you for making each of us </a:t>
            </a:r>
            <a:r>
              <a:rPr lang="en-GB" sz="2400" dirty="0" smtClean="0">
                <a:solidFill>
                  <a:schemeClr val="bg1"/>
                </a:solidFill>
                <a:latin typeface="Arial"/>
              </a:rPr>
              <a:t>special and </a:t>
            </a:r>
            <a:r>
              <a:rPr lang="en-GB" sz="2400" dirty="0">
                <a:solidFill>
                  <a:schemeClr val="bg1"/>
                </a:solidFill>
                <a:latin typeface="Arial"/>
              </a:rPr>
              <a:t>uniquely loved by you.</a:t>
            </a:r>
          </a:p>
          <a:p>
            <a:pPr marL="0" indent="0">
              <a:lnSpc>
                <a:spcPts val="2880"/>
              </a:lnSpc>
              <a:buFont typeface="Arial" panose="020B0604020202020204" pitchFamily="34" charset="0"/>
              <a:buNone/>
            </a:pPr>
            <a:endParaRPr lang="en-GB" sz="2400" dirty="0">
              <a:solidFill>
                <a:schemeClr val="bg1"/>
              </a:solidFill>
              <a:latin typeface="Arial"/>
            </a:endParaRPr>
          </a:p>
          <a:p>
            <a:pPr marL="0" indent="0">
              <a:lnSpc>
                <a:spcPts val="2880"/>
              </a:lnSpc>
              <a:buFont typeface="Arial" panose="020B0604020202020204" pitchFamily="34" charset="0"/>
              <a:buNone/>
            </a:pPr>
            <a:r>
              <a:rPr lang="en-GB" sz="2400" dirty="0">
                <a:solidFill>
                  <a:schemeClr val="bg1"/>
                </a:solidFill>
                <a:latin typeface="Arial"/>
              </a:rPr>
              <a:t>Amen</a:t>
            </a:r>
          </a:p>
          <a:p>
            <a:pPr marL="0" indent="0">
              <a:lnSpc>
                <a:spcPts val="2880"/>
              </a:lnSpc>
              <a:buFont typeface="Arial" panose="020B0604020202020204" pitchFamily="34" charset="0"/>
              <a:buNone/>
            </a:pPr>
            <a:endParaRPr lang="en-GB" sz="2400" dirty="0">
              <a:solidFill>
                <a:schemeClr val="bg1"/>
              </a:solidFill>
              <a:latin typeface="Arial"/>
            </a:endParaRPr>
          </a:p>
        </p:txBody>
      </p:sp>
      <p:pic>
        <p:nvPicPr>
          <p:cNvPr id="8" name="Picture 7">
            <a:hlinkClick r:id="" action="ppaction://hlinkshowjump?jump=endshow"/>
            <a:extLst>
              <a:ext uri="{FF2B5EF4-FFF2-40B4-BE49-F238E27FC236}">
                <a16:creationId xmlns="" xmlns:a16="http://schemas.microsoft.com/office/drawing/2014/main" id="{A2D02FB0-9106-4B10-B0A5-34AD4E8598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2630" y="6319352"/>
            <a:ext cx="227778" cy="280342"/>
          </a:xfrm>
          <a:prstGeom prst="rect">
            <a:avLst/>
          </a:prstGeom>
        </p:spPr>
      </p:pic>
    </p:spTree>
    <p:extLst>
      <p:ext uri="{BB962C8B-B14F-4D97-AF65-F5344CB8AC3E}">
        <p14:creationId xmlns:p14="http://schemas.microsoft.com/office/powerpoint/2010/main" val="24112777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 xmlns:a16="http://schemas.microsoft.com/office/drawing/2014/main" id="{F6368D94-BC53-4384-AB80-32C02C9260D6}"/>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16. </a:t>
            </a:r>
            <a:r>
              <a:rPr lang="en-GB" sz="1000" dirty="0">
                <a:solidFill>
                  <a:schemeClr val="tx1"/>
                </a:solidFill>
                <a:latin typeface="Arial"/>
                <a:cs typeface="Arial"/>
              </a:rPr>
              <a:t>A Journey in Love </a:t>
            </a:r>
            <a:r>
              <a:rPr lang="en-GB" sz="1000" dirty="0" smtClean="0">
                <a:solidFill>
                  <a:schemeClr val="tx1"/>
                </a:solidFill>
                <a:latin typeface="Arial"/>
                <a:cs typeface="Arial"/>
              </a:rPr>
              <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10" name="Content Placeholder 9">
            <a:extLst>
              <a:ext uri="{FF2B5EF4-FFF2-40B4-BE49-F238E27FC236}">
                <a16:creationId xmlns="" xmlns:a16="http://schemas.microsoft.com/office/drawing/2014/main" id="{5555EDEE-2FC6-4D45-85EC-B22B22E93E9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41376" y="365126"/>
            <a:ext cx="6042558" cy="5949597"/>
          </a:xfrm>
          <a:prstGeom prst="rect">
            <a:avLst/>
          </a:prstGeom>
          <a:ln>
            <a:noFill/>
          </a:ln>
          <a:effectLst>
            <a:outerShdw blurRad="190500" algn="tl" rotWithShape="0">
              <a:srgbClr val="000000">
                <a:alpha val="70000"/>
              </a:srgbClr>
            </a:outerShdw>
          </a:effectLst>
        </p:spPr>
      </p:pic>
      <p:pic>
        <p:nvPicPr>
          <p:cNvPr id="14" name="Picture 13">
            <a:hlinkClick r:id="" action="ppaction://hlinkshowjump?jump=endshow"/>
            <a:extLst>
              <a:ext uri="{FF2B5EF4-FFF2-40B4-BE49-F238E27FC236}">
                <a16:creationId xmlns="" xmlns:a16="http://schemas.microsoft.com/office/drawing/2014/main" id="{84C317F6-922A-4902-A75A-4470E847A9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38028975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26003ECF-1C4D-431B-ADC7-2292807186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0582" y="365125"/>
            <a:ext cx="7153166" cy="5869264"/>
          </a:xfrm>
          <a:prstGeom prst="rect">
            <a:avLst/>
          </a:prstGeom>
          <a:ln>
            <a:noFill/>
          </a:ln>
          <a:effectLst>
            <a:outerShdw blurRad="190500" algn="tl" rotWithShape="0">
              <a:srgbClr val="000000">
                <a:alpha val="70000"/>
              </a:srgbClr>
            </a:outerShdw>
          </a:effectLst>
        </p:spPr>
      </p:pic>
      <p:sp>
        <p:nvSpPr>
          <p:cNvPr id="5" name="Rectangle: Rounded Corners 4">
            <a:extLst>
              <a:ext uri="{FF2B5EF4-FFF2-40B4-BE49-F238E27FC236}">
                <a16:creationId xmlns="" xmlns:a16="http://schemas.microsoft.com/office/drawing/2014/main" id="{A310FA0A-AED2-4DF3-B00D-59E51A1B0324}"/>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17. </a:t>
            </a:r>
            <a:r>
              <a:rPr lang="en-GB" sz="1000" dirty="0">
                <a:solidFill>
                  <a:schemeClr val="tx1"/>
                </a:solidFill>
                <a:latin typeface="Arial"/>
                <a:cs typeface="Arial"/>
              </a:rPr>
              <a:t>A Journey in Love </a:t>
            </a:r>
            <a:r>
              <a:rPr lang="en-GB" sz="1000" dirty="0" smtClean="0">
                <a:solidFill>
                  <a:schemeClr val="tx1"/>
                </a:solidFill>
                <a:latin typeface="Arial"/>
                <a:cs typeface="Arial"/>
              </a:rPr>
              <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Early </a:t>
            </a:r>
            <a:r>
              <a:rPr lang="en-GB" sz="1000" dirty="0" smtClean="0">
                <a:solidFill>
                  <a:schemeClr val="tx1"/>
                </a:solidFill>
                <a:latin typeface="Arial"/>
                <a:cs typeface="Arial"/>
              </a:rPr>
              <a:t>Years –</a:t>
            </a:r>
            <a:endParaRPr lang="en-GB" sz="1000" dirty="0">
              <a:solidFill>
                <a:schemeClr val="tx1"/>
              </a:solidFill>
              <a:latin typeface="Arial"/>
              <a:cs typeface="Arial"/>
            </a:endParaRPr>
          </a:p>
        </p:txBody>
      </p:sp>
      <p:pic>
        <p:nvPicPr>
          <p:cNvPr id="7" name="Picture 6">
            <a:hlinkClick r:id="" action="ppaction://hlinkshowjump?jump=endshow"/>
            <a:extLst>
              <a:ext uri="{FF2B5EF4-FFF2-40B4-BE49-F238E27FC236}">
                <a16:creationId xmlns="" xmlns:a16="http://schemas.microsoft.com/office/drawing/2014/main" id="{D078FC81-7DD7-42CE-946A-1E743A108B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1086839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982</TotalTime>
  <Words>599</Words>
  <Application>Microsoft Macintosh PowerPoint</Application>
  <PresentationFormat>A4 Paper (210x297 mm)</PresentationFormat>
  <Paragraphs>144</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Early Years</vt:lpstr>
      <vt:lpstr>PowerPoint Presentation</vt:lpstr>
      <vt:lpstr>Aim</vt:lpstr>
      <vt:lpstr>Social and Emotional</vt:lpstr>
      <vt:lpstr>PowerPoint Presentation</vt:lpstr>
      <vt:lpstr>PowerPoint Presentation</vt:lpstr>
      <vt:lpstr>Questions</vt:lpstr>
      <vt:lpstr>Pause and reflect</vt:lpstr>
      <vt:lpstr>Physical</vt:lpstr>
      <vt:lpstr>Questions</vt:lpstr>
      <vt:lpstr>Pause and reflect</vt:lpstr>
      <vt:lpstr>PowerPoint Presentation</vt:lpstr>
      <vt:lpstr>Spiritual</vt:lpstr>
      <vt:lpstr>Questions</vt:lpstr>
      <vt:lpstr>Pause and reflect</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Eanna McAteer</dc:creator>
  <cp:lastModifiedBy>Nick Snode</cp:lastModifiedBy>
  <cp:revision>81</cp:revision>
  <cp:lastPrinted>2020-07-30T12:23:11Z</cp:lastPrinted>
  <dcterms:created xsi:type="dcterms:W3CDTF">2020-03-22T10:35:47Z</dcterms:created>
  <dcterms:modified xsi:type="dcterms:W3CDTF">2020-08-26T15:17:14Z</dcterms:modified>
</cp:coreProperties>
</file>