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6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48A87A34-81AB-432B-8DAE-1953F412C126}" type="datetimeFigureOut">
              <a:rPr lang="en-US" dirty="0"/>
              <a:t>2/21/2023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2/21/2023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2/21/2023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2/21/2023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2/21/2023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2/21/2023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2/21/2023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48A87A34-81AB-432B-8DAE-1953F412C126}" type="datetimeFigureOut">
              <a:rPr lang="en-US" dirty="0"/>
              <a:pPr/>
              <a:t>2/21/2023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48A87A34-81AB-432B-8DAE-1953F412C126}" type="datetimeFigureOut">
              <a:rPr lang="en-US" dirty="0"/>
              <a:pPr/>
              <a:t>2/21/2023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2/21/2023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2/21/2023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48A87A34-81AB-432B-8DAE-1953F412C126}" type="datetimeFigureOut">
              <a:rPr lang="en-US" dirty="0"/>
              <a:pPr/>
              <a:t>2/21/2023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2/21/2023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6.png"/><Relationship Id="rId16"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5" Type="http://schemas.openxmlformats.org/officeDocument/2006/relationships/image" Target="../media/image2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 Id="rId1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9675" y="1803405"/>
            <a:ext cx="9750725" cy="1825096"/>
          </a:xfrm>
        </p:spPr>
        <p:txBody>
          <a:bodyPr>
            <a:noAutofit/>
          </a:bodyPr>
          <a:lstStyle/>
          <a:p>
            <a:pPr algn="ctr"/>
            <a:r>
              <a:rPr lang="en-GB" sz="7200" dirty="0"/>
              <a:t>Our journey to live simply</a:t>
            </a:r>
          </a:p>
        </p:txBody>
      </p:sp>
      <p:sp>
        <p:nvSpPr>
          <p:cNvPr id="3" name="Subtitle 2"/>
          <p:cNvSpPr>
            <a:spLocks noGrp="1"/>
          </p:cNvSpPr>
          <p:nvPr>
            <p:ph type="subTitle" idx="1"/>
          </p:nvPr>
        </p:nvSpPr>
        <p:spPr>
          <a:xfrm>
            <a:off x="1220637" y="3813356"/>
            <a:ext cx="9448800" cy="685800"/>
          </a:xfrm>
        </p:spPr>
        <p:txBody>
          <a:bodyPr>
            <a:normAutofit fontScale="92500" lnSpcReduction="10000"/>
          </a:bodyPr>
          <a:lstStyle/>
          <a:p>
            <a:pPr algn="ctr"/>
            <a:r>
              <a:rPr lang="en-GB" dirty="0"/>
              <a:t>By St Joseph and St Teresa’s school</a:t>
            </a:r>
          </a:p>
          <a:p>
            <a:pPr algn="ctr"/>
            <a:r>
              <a:rPr lang="en-GB" dirty="0"/>
              <a:t>Wells</a:t>
            </a:r>
          </a:p>
        </p:txBody>
      </p:sp>
    </p:spTree>
    <p:extLst>
      <p:ext uri="{BB962C8B-B14F-4D97-AF65-F5344CB8AC3E}">
        <p14:creationId xmlns:p14="http://schemas.microsoft.com/office/powerpoint/2010/main" val="7973641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3067" y="1772013"/>
            <a:ext cx="8458200" cy="2463597"/>
          </a:xfrm>
        </p:spPr>
        <p:txBody>
          <a:bodyPr>
            <a:normAutofit fontScale="92500" lnSpcReduction="10000"/>
          </a:bodyPr>
          <a:lstStyle/>
          <a:p>
            <a:r>
              <a:rPr lang="en-GB" sz="2000" dirty="0"/>
              <a:t>We donated surplus food to the local Connect centre (a centre to help disadvantaged families)</a:t>
            </a:r>
          </a:p>
          <a:p>
            <a:r>
              <a:rPr lang="en-GB" sz="2000" dirty="0"/>
              <a:t>Our children helped to collect food that was not required during lunch. They even encouraged the younger children to follow their example by not putting food into bins, but eating it or collecting it for people who are less fortunate.</a:t>
            </a:r>
          </a:p>
          <a:p>
            <a:r>
              <a:rPr lang="en-GB" sz="2000" dirty="0"/>
              <a:t>By doing this, we collected 5 boxes, full of milk, yoghurt and fruit to help people who can’t afford it. Every Friday, one of our lunchtime supervisors takes a box full  to the Connect Centre in Wells.</a:t>
            </a:r>
          </a:p>
        </p:txBody>
      </p:sp>
      <p:sp>
        <p:nvSpPr>
          <p:cNvPr id="4" name="TextBox 3"/>
          <p:cNvSpPr txBox="1"/>
          <p:nvPr/>
        </p:nvSpPr>
        <p:spPr>
          <a:xfrm>
            <a:off x="1017917" y="448574"/>
            <a:ext cx="10092906" cy="1323439"/>
          </a:xfrm>
          <a:prstGeom prst="rect">
            <a:avLst/>
          </a:prstGeom>
          <a:noFill/>
        </p:spPr>
        <p:txBody>
          <a:bodyPr wrap="square" rtlCol="0">
            <a:spAutoFit/>
          </a:bodyPr>
          <a:lstStyle/>
          <a:p>
            <a:pPr algn="ctr"/>
            <a:r>
              <a:rPr lang="en-GB" sz="4000" dirty="0">
                <a:latin typeface="Arial Black" panose="020B0A04020102020204" pitchFamily="34" charset="0"/>
              </a:rPr>
              <a:t>Not wasting food, collecting items for local food bank</a:t>
            </a:r>
          </a:p>
        </p:txBody>
      </p:sp>
      <p:pic>
        <p:nvPicPr>
          <p:cNvPr id="5" name="Picture 4"/>
          <p:cNvPicPr>
            <a:picLocks noChangeAspect="1"/>
          </p:cNvPicPr>
          <p:nvPr/>
        </p:nvPicPr>
        <p:blipFill>
          <a:blip r:embed="rId2"/>
          <a:stretch>
            <a:fillRect/>
          </a:stretch>
        </p:blipFill>
        <p:spPr>
          <a:xfrm>
            <a:off x="9508325" y="4494363"/>
            <a:ext cx="2491018" cy="1868264"/>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3"/>
          <a:stretch>
            <a:fillRect/>
          </a:stretch>
        </p:blipFill>
        <p:spPr>
          <a:xfrm>
            <a:off x="9144001" y="2027208"/>
            <a:ext cx="2249354" cy="1757308"/>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rotWithShape="1">
          <a:blip r:embed="rId4"/>
          <a:srcRect t="28460" b="12185"/>
          <a:stretch/>
        </p:blipFill>
        <p:spPr>
          <a:xfrm>
            <a:off x="593067" y="4272620"/>
            <a:ext cx="5193102" cy="2311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5"/>
          <a:stretch>
            <a:fillRect/>
          </a:stretch>
        </p:blipFill>
        <p:spPr>
          <a:xfrm>
            <a:off x="6265309" y="4291006"/>
            <a:ext cx="2878692" cy="2159019"/>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268982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2194560"/>
            <a:ext cx="7181491" cy="4024125"/>
          </a:xfrm>
        </p:spPr>
        <p:txBody>
          <a:bodyPr/>
          <a:lstStyle/>
          <a:p>
            <a:pPr marL="0" indent="0">
              <a:buNone/>
            </a:pPr>
            <a:r>
              <a:rPr lang="en-GB" dirty="0"/>
              <a:t>Our children regularly fundraise for CAFOD fast days. During our LIVE SIMPY journey they:</a:t>
            </a:r>
          </a:p>
          <a:p>
            <a:r>
              <a:rPr lang="en-GB" dirty="0"/>
              <a:t>Raised money by doing ‘Walk Against Hunger’ </a:t>
            </a:r>
          </a:p>
          <a:p>
            <a:r>
              <a:rPr lang="en-GB" dirty="0"/>
              <a:t>Bought ‘Safe place to call home’ CAFOD World Gift with the money raised during Christmas Jumper Day</a:t>
            </a:r>
          </a:p>
          <a:p>
            <a:r>
              <a:rPr lang="en-GB" dirty="0"/>
              <a:t>Supported Ukraine appeal last February when the conflict started</a:t>
            </a:r>
          </a:p>
          <a:p>
            <a:r>
              <a:rPr lang="en-GB" dirty="0"/>
              <a:t>Are in the process of preparing for this year’s ‘Big Lent Walk’</a:t>
            </a:r>
          </a:p>
        </p:txBody>
      </p:sp>
      <p:pic>
        <p:nvPicPr>
          <p:cNvPr id="5" name="Picture 4"/>
          <p:cNvPicPr>
            <a:picLocks noChangeAspect="1"/>
          </p:cNvPicPr>
          <p:nvPr/>
        </p:nvPicPr>
        <p:blipFill>
          <a:blip r:embed="rId2"/>
          <a:stretch>
            <a:fillRect/>
          </a:stretch>
        </p:blipFill>
        <p:spPr>
          <a:xfrm>
            <a:off x="1122455" y="583674"/>
            <a:ext cx="9602032" cy="1066892"/>
          </a:xfrm>
          <a:prstGeom prst="rect">
            <a:avLst/>
          </a:prstGeom>
        </p:spPr>
      </p:pic>
      <p:pic>
        <p:nvPicPr>
          <p:cNvPr id="6" name="Picture 5"/>
          <p:cNvPicPr>
            <a:picLocks noChangeAspect="1"/>
          </p:cNvPicPr>
          <p:nvPr/>
        </p:nvPicPr>
        <p:blipFill>
          <a:blip r:embed="rId3"/>
          <a:stretch>
            <a:fillRect/>
          </a:stretch>
        </p:blipFill>
        <p:spPr>
          <a:xfrm>
            <a:off x="8358997" y="1900616"/>
            <a:ext cx="3262797" cy="2447098"/>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4"/>
          <a:stretch>
            <a:fillRect/>
          </a:stretch>
        </p:blipFill>
        <p:spPr>
          <a:xfrm>
            <a:off x="8358997" y="4597764"/>
            <a:ext cx="3265579" cy="1836888"/>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4879595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9034" y="1381916"/>
            <a:ext cx="6823494" cy="3929405"/>
          </a:xfrm>
        </p:spPr>
        <p:txBody>
          <a:bodyPr>
            <a:noAutofit/>
          </a:bodyPr>
          <a:lstStyle/>
          <a:p>
            <a:r>
              <a:rPr lang="en-GB" sz="1800" dirty="0"/>
              <a:t>Our children worked hard and eventually our school was given different coloured boxes and bags to recycle various waste. We faced difficulties because our school’s main gate is in a small lane that can be tricky for a waste lorry to get to, but we managed and now:</a:t>
            </a:r>
          </a:p>
          <a:p>
            <a:r>
              <a:rPr lang="en-GB" sz="1800" dirty="0"/>
              <a:t>Our general waste has reduced massively</a:t>
            </a:r>
          </a:p>
          <a:p>
            <a:r>
              <a:rPr lang="en-GB" sz="1800" dirty="0"/>
              <a:t>The children learned what goes in which colour coded bag</a:t>
            </a:r>
          </a:p>
          <a:p>
            <a:r>
              <a:rPr lang="en-GB" sz="1800" dirty="0"/>
              <a:t>Paper is being used only when absolutely necessary</a:t>
            </a:r>
          </a:p>
          <a:p>
            <a:r>
              <a:rPr lang="en-GB" sz="1800" dirty="0"/>
              <a:t>We don’t use paper towels, but hand towels to dry our hands. </a:t>
            </a:r>
          </a:p>
          <a:p>
            <a:r>
              <a:rPr lang="en-GB" sz="1800" dirty="0"/>
              <a:t>For art and general use, we use reusable cloths, made from cut up old t-shirts</a:t>
            </a:r>
          </a:p>
          <a:p>
            <a:r>
              <a:rPr lang="en-GB" sz="1800" dirty="0"/>
              <a:t>We avoid using coloured ink, only using it when necessary</a:t>
            </a:r>
          </a:p>
          <a:p>
            <a:r>
              <a:rPr lang="en-GB" sz="1800" dirty="0"/>
              <a:t>As you can see, in the pictures, our stations of the cross were made using cardboard boxes from fruit and bamboo sticks</a:t>
            </a:r>
          </a:p>
        </p:txBody>
      </p:sp>
      <p:sp>
        <p:nvSpPr>
          <p:cNvPr id="4" name="TextBox 3"/>
          <p:cNvSpPr txBox="1"/>
          <p:nvPr/>
        </p:nvSpPr>
        <p:spPr>
          <a:xfrm>
            <a:off x="1078302" y="612475"/>
            <a:ext cx="9704717" cy="769441"/>
          </a:xfrm>
          <a:prstGeom prst="rect">
            <a:avLst/>
          </a:prstGeom>
          <a:noFill/>
        </p:spPr>
        <p:txBody>
          <a:bodyPr wrap="square" rtlCol="0">
            <a:spAutoFit/>
          </a:bodyPr>
          <a:lstStyle/>
          <a:p>
            <a:pPr algn="ctr"/>
            <a:r>
              <a:rPr lang="en-GB" sz="4400" dirty="0">
                <a:latin typeface="Arial Black" panose="020B0A04020102020204" pitchFamily="34" charset="0"/>
              </a:rPr>
              <a:t>Reducing waste in our school</a:t>
            </a:r>
          </a:p>
        </p:txBody>
      </p:sp>
      <p:pic>
        <p:nvPicPr>
          <p:cNvPr id="5" name="Picture 4"/>
          <p:cNvPicPr>
            <a:picLocks noChangeAspect="1"/>
          </p:cNvPicPr>
          <p:nvPr/>
        </p:nvPicPr>
        <p:blipFill>
          <a:blip r:embed="rId2"/>
          <a:stretch>
            <a:fillRect/>
          </a:stretch>
        </p:blipFill>
        <p:spPr>
          <a:xfrm>
            <a:off x="2296181" y="2759375"/>
            <a:ext cx="2221301" cy="1665976"/>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3"/>
          <a:stretch>
            <a:fillRect/>
          </a:stretch>
        </p:blipFill>
        <p:spPr>
          <a:xfrm>
            <a:off x="176957" y="1788101"/>
            <a:ext cx="2009587" cy="150719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4"/>
          <a:stretch>
            <a:fillRect/>
          </a:stretch>
        </p:blipFill>
        <p:spPr>
          <a:xfrm>
            <a:off x="181739" y="4088921"/>
            <a:ext cx="2004805" cy="1503604"/>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5"/>
          <a:stretch>
            <a:fillRect/>
          </a:stretch>
        </p:blipFill>
        <p:spPr>
          <a:xfrm>
            <a:off x="2296181" y="5004680"/>
            <a:ext cx="2221301" cy="1735391"/>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30709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2353060"/>
            <a:ext cx="8734245" cy="4263400"/>
          </a:xfrm>
        </p:spPr>
        <p:txBody>
          <a:bodyPr/>
          <a:lstStyle/>
          <a:p>
            <a:r>
              <a:rPr lang="en-GB" dirty="0"/>
              <a:t>Some children, during a Youth mass, made a pledge and asked the parishioners to join in</a:t>
            </a:r>
          </a:p>
          <a:p>
            <a:r>
              <a:rPr lang="en-GB" dirty="0"/>
              <a:t>We collected lots of signatures</a:t>
            </a:r>
          </a:p>
          <a:p>
            <a:r>
              <a:rPr lang="en-GB" dirty="0"/>
              <a:t>Our school has successfully become an Eco school after lots of hard work, especially from one of our parents, Mrs White and one of our teachers, Mrs Hall</a:t>
            </a:r>
          </a:p>
          <a:p>
            <a:r>
              <a:rPr lang="en-GB" dirty="0"/>
              <a:t>Our unused garden has been transformed into a prayer garden, dedicated to St Francis, where we grow lots of delicious raspberries and it has become a haven for wildlife</a:t>
            </a:r>
          </a:p>
          <a:p>
            <a:r>
              <a:rPr lang="en-GB" dirty="0"/>
              <a:t>This has been the favourite part of the LIVE SIMPLY journey for our children.</a:t>
            </a:r>
          </a:p>
        </p:txBody>
      </p:sp>
      <p:sp>
        <p:nvSpPr>
          <p:cNvPr id="4" name="TextBox 3"/>
          <p:cNvSpPr txBox="1"/>
          <p:nvPr/>
        </p:nvSpPr>
        <p:spPr>
          <a:xfrm>
            <a:off x="974785" y="414068"/>
            <a:ext cx="9980762" cy="1938992"/>
          </a:xfrm>
          <a:prstGeom prst="rect">
            <a:avLst/>
          </a:prstGeom>
          <a:noFill/>
        </p:spPr>
        <p:txBody>
          <a:bodyPr wrap="square" rtlCol="0">
            <a:spAutoFit/>
          </a:bodyPr>
          <a:lstStyle/>
          <a:p>
            <a:pPr algn="ctr"/>
            <a:r>
              <a:rPr lang="en-GB" sz="4000" dirty="0">
                <a:latin typeface="Arial Black" panose="020B0A04020102020204" pitchFamily="34" charset="0"/>
              </a:rPr>
              <a:t>We pledged, to LIVE SIMPLY, together with our school and parish community</a:t>
            </a:r>
          </a:p>
        </p:txBody>
      </p:sp>
      <p:pic>
        <p:nvPicPr>
          <p:cNvPr id="5" name="Picture 4"/>
          <p:cNvPicPr>
            <a:picLocks noChangeAspect="1"/>
          </p:cNvPicPr>
          <p:nvPr/>
        </p:nvPicPr>
        <p:blipFill>
          <a:blip r:embed="rId2"/>
          <a:stretch>
            <a:fillRect/>
          </a:stretch>
        </p:blipFill>
        <p:spPr>
          <a:xfrm>
            <a:off x="9702868" y="4111102"/>
            <a:ext cx="1879019" cy="2505358"/>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3"/>
          <a:stretch>
            <a:fillRect/>
          </a:stretch>
        </p:blipFill>
        <p:spPr>
          <a:xfrm>
            <a:off x="10343072" y="1670650"/>
            <a:ext cx="1690777" cy="2254368"/>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67420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67403" y="1448508"/>
            <a:ext cx="1905000" cy="1488281"/>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3"/>
          <a:stretch>
            <a:fillRect/>
          </a:stretch>
        </p:blipFill>
        <p:spPr>
          <a:xfrm rot="16200000">
            <a:off x="798306" y="4851326"/>
            <a:ext cx="1401332" cy="1863135"/>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4"/>
          <a:stretch>
            <a:fillRect/>
          </a:stretch>
        </p:blipFill>
        <p:spPr>
          <a:xfrm>
            <a:off x="9801764" y="552315"/>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5"/>
          <a:stretch>
            <a:fillRect/>
          </a:stretch>
        </p:blipFill>
        <p:spPr>
          <a:xfrm>
            <a:off x="5253881" y="2829307"/>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6"/>
          <a:stretch>
            <a:fillRect/>
          </a:stretch>
        </p:blipFill>
        <p:spPr>
          <a:xfrm>
            <a:off x="567403" y="3295133"/>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a:blip r:embed="rId7"/>
          <a:stretch>
            <a:fillRect/>
          </a:stretch>
        </p:blipFill>
        <p:spPr>
          <a:xfrm>
            <a:off x="2971313" y="5054810"/>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0" name="Picture 9"/>
          <p:cNvPicPr>
            <a:picLocks noChangeAspect="1"/>
          </p:cNvPicPr>
          <p:nvPr/>
        </p:nvPicPr>
        <p:blipFill>
          <a:blip r:embed="rId8"/>
          <a:stretch>
            <a:fillRect/>
          </a:stretch>
        </p:blipFill>
        <p:spPr>
          <a:xfrm>
            <a:off x="2971313" y="2829307"/>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a:blip r:embed="rId9"/>
          <a:stretch>
            <a:fillRect/>
          </a:stretch>
        </p:blipFill>
        <p:spPr>
          <a:xfrm>
            <a:off x="2988566" y="550922"/>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2" name="Picture 11"/>
          <p:cNvPicPr>
            <a:picLocks noChangeAspect="1"/>
          </p:cNvPicPr>
          <p:nvPr/>
        </p:nvPicPr>
        <p:blipFill>
          <a:blip r:embed="rId10"/>
          <a:stretch>
            <a:fillRect/>
          </a:stretch>
        </p:blipFill>
        <p:spPr>
          <a:xfrm>
            <a:off x="5291913" y="5054810"/>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3" name="Picture 12"/>
          <p:cNvPicPr>
            <a:picLocks noChangeAspect="1"/>
          </p:cNvPicPr>
          <p:nvPr/>
        </p:nvPicPr>
        <p:blipFill>
          <a:blip r:embed="rId11"/>
          <a:stretch>
            <a:fillRect/>
          </a:stretch>
        </p:blipFill>
        <p:spPr>
          <a:xfrm>
            <a:off x="5253881" y="550922"/>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4" name="Picture 13"/>
          <p:cNvPicPr>
            <a:picLocks noChangeAspect="1"/>
          </p:cNvPicPr>
          <p:nvPr/>
        </p:nvPicPr>
        <p:blipFill>
          <a:blip r:embed="rId12"/>
          <a:stretch>
            <a:fillRect/>
          </a:stretch>
        </p:blipFill>
        <p:spPr>
          <a:xfrm>
            <a:off x="7603466" y="5054810"/>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5" name="Picture 14"/>
          <p:cNvPicPr>
            <a:picLocks noChangeAspect="1"/>
          </p:cNvPicPr>
          <p:nvPr/>
        </p:nvPicPr>
        <p:blipFill>
          <a:blip r:embed="rId13"/>
          <a:stretch>
            <a:fillRect/>
          </a:stretch>
        </p:blipFill>
        <p:spPr>
          <a:xfrm>
            <a:off x="7536449" y="2835058"/>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6" name="Picture 15"/>
          <p:cNvPicPr>
            <a:picLocks noChangeAspect="1"/>
          </p:cNvPicPr>
          <p:nvPr/>
        </p:nvPicPr>
        <p:blipFill>
          <a:blip r:embed="rId14"/>
          <a:stretch>
            <a:fillRect/>
          </a:stretch>
        </p:blipFill>
        <p:spPr>
          <a:xfrm>
            <a:off x="7536449" y="550922"/>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7" name="Picture 16"/>
          <p:cNvPicPr>
            <a:picLocks noChangeAspect="1"/>
          </p:cNvPicPr>
          <p:nvPr/>
        </p:nvPicPr>
        <p:blipFill>
          <a:blip r:embed="rId15"/>
          <a:stretch>
            <a:fillRect/>
          </a:stretch>
        </p:blipFill>
        <p:spPr>
          <a:xfrm>
            <a:off x="9833017" y="2829307"/>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18" name="Picture 17"/>
          <p:cNvPicPr>
            <a:picLocks noChangeAspect="1"/>
          </p:cNvPicPr>
          <p:nvPr/>
        </p:nvPicPr>
        <p:blipFill>
          <a:blip r:embed="rId16"/>
          <a:stretch>
            <a:fillRect/>
          </a:stretch>
        </p:blipFill>
        <p:spPr>
          <a:xfrm>
            <a:off x="9915019" y="5057775"/>
            <a:ext cx="1905000" cy="142875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19" name="TextBox 18"/>
          <p:cNvSpPr txBox="1"/>
          <p:nvPr/>
        </p:nvSpPr>
        <p:spPr>
          <a:xfrm>
            <a:off x="0" y="651755"/>
            <a:ext cx="3775332" cy="523220"/>
          </a:xfrm>
          <a:prstGeom prst="rect">
            <a:avLst/>
          </a:prstGeom>
          <a:noFill/>
        </p:spPr>
        <p:txBody>
          <a:bodyPr wrap="square" rtlCol="0">
            <a:spAutoFit/>
          </a:bodyPr>
          <a:lstStyle/>
          <a:p>
            <a:r>
              <a:rPr lang="en-GB" sz="2800" dirty="0">
                <a:latin typeface="Arial Black" panose="020B0A04020102020204" pitchFamily="34" charset="0"/>
              </a:rPr>
              <a:t>Our garden…</a:t>
            </a:r>
          </a:p>
        </p:txBody>
      </p:sp>
    </p:spTree>
    <p:extLst>
      <p:ext uri="{BB962C8B-B14F-4D97-AF65-F5344CB8AC3E}">
        <p14:creationId xmlns:p14="http://schemas.microsoft.com/office/powerpoint/2010/main" val="206465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9396" y="1388853"/>
            <a:ext cx="11007306" cy="830997"/>
          </a:xfrm>
          <a:prstGeom prst="rect">
            <a:avLst/>
          </a:prstGeom>
          <a:noFill/>
        </p:spPr>
        <p:txBody>
          <a:bodyPr wrap="square" rtlCol="0">
            <a:spAutoFit/>
          </a:bodyPr>
          <a:lstStyle/>
          <a:p>
            <a:r>
              <a:rPr lang="en-GB" sz="2400" dirty="0"/>
              <a:t>This is how our journey to LIVE SIMPLY started…</a:t>
            </a:r>
          </a:p>
          <a:p>
            <a:r>
              <a:rPr lang="en-GB" sz="2400" dirty="0"/>
              <a:t>…by applying for LIVE SIMPLY award, filling in the forms</a:t>
            </a:r>
          </a:p>
        </p:txBody>
      </p:sp>
      <p:pic>
        <p:nvPicPr>
          <p:cNvPr id="5" name="Picture 4"/>
          <p:cNvPicPr>
            <a:picLocks noChangeAspect="1"/>
          </p:cNvPicPr>
          <p:nvPr/>
        </p:nvPicPr>
        <p:blipFill>
          <a:blip r:embed="rId2"/>
          <a:stretch>
            <a:fillRect/>
          </a:stretch>
        </p:blipFill>
        <p:spPr>
          <a:xfrm>
            <a:off x="1464694" y="2498964"/>
            <a:ext cx="2649028" cy="1986771"/>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3"/>
          <a:stretch>
            <a:fillRect/>
          </a:stretch>
        </p:blipFill>
        <p:spPr>
          <a:xfrm>
            <a:off x="6696255" y="2792263"/>
            <a:ext cx="2689284" cy="2016963"/>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7" name="TextBox 6"/>
          <p:cNvSpPr txBox="1"/>
          <p:nvPr/>
        </p:nvSpPr>
        <p:spPr>
          <a:xfrm>
            <a:off x="2789208" y="5132717"/>
            <a:ext cx="9402792" cy="461665"/>
          </a:xfrm>
          <a:prstGeom prst="rect">
            <a:avLst/>
          </a:prstGeom>
          <a:noFill/>
        </p:spPr>
        <p:txBody>
          <a:bodyPr wrap="square" rtlCol="0">
            <a:spAutoFit/>
          </a:bodyPr>
          <a:lstStyle/>
          <a:p>
            <a:r>
              <a:rPr lang="en-GB" sz="2400" dirty="0"/>
              <a:t>And we hope we will be recognised as a LIVE SIMPLY school</a:t>
            </a:r>
          </a:p>
        </p:txBody>
      </p:sp>
    </p:spTree>
    <p:extLst>
      <p:ext uri="{BB962C8B-B14F-4D97-AF65-F5344CB8AC3E}">
        <p14:creationId xmlns:p14="http://schemas.microsoft.com/office/powerpoint/2010/main" val="87414269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85</TotalTime>
  <Words>490</Words>
  <Application>Microsoft Office PowerPoint</Application>
  <PresentationFormat>Widescreen</PresentationFormat>
  <Paragraphs>31</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Arial Black</vt:lpstr>
      <vt:lpstr>Century Gothic</vt:lpstr>
      <vt:lpstr>Vapor Trail</vt:lpstr>
      <vt:lpstr>Our journey to live simply</vt:lpstr>
      <vt:lpstr>PowerPoint Presentation</vt:lpstr>
      <vt:lpstr>PowerPoint Presentation</vt:lpstr>
      <vt:lpstr>PowerPoint Presentation</vt:lpstr>
      <vt:lpstr>PowerPoint Presentation</vt:lpstr>
      <vt:lpstr>PowerPoint Presentation</vt:lpstr>
      <vt:lpstr>PowerPoint Presentation</vt:lpstr>
    </vt:vector>
  </TitlesOfParts>
  <Company>St Joseph and St Teresa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journey to live simply</dc:title>
  <dc:creator>Anastazia Nurse</dc:creator>
  <cp:lastModifiedBy>Teresa Harvey</cp:lastModifiedBy>
  <cp:revision>11</cp:revision>
  <dcterms:created xsi:type="dcterms:W3CDTF">2023-02-20T14:11:29Z</dcterms:created>
  <dcterms:modified xsi:type="dcterms:W3CDTF">2023-02-21T10:26:55Z</dcterms:modified>
</cp:coreProperties>
</file>